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78" r:id="rId6"/>
    <p:sldId id="268" r:id="rId7"/>
    <p:sldId id="259" r:id="rId8"/>
    <p:sldId id="267" r:id="rId9"/>
    <p:sldId id="269" r:id="rId10"/>
    <p:sldId id="273" r:id="rId11"/>
    <p:sldId id="271" r:id="rId12"/>
    <p:sldId id="274" r:id="rId13"/>
    <p:sldId id="277" r:id="rId14"/>
    <p:sldId id="275" r:id="rId15"/>
    <p:sldId id="270" r:id="rId16"/>
    <p:sldId id="280" r:id="rId17"/>
    <p:sldId id="279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73" autoAdjust="0"/>
  </p:normalViewPr>
  <p:slideViewPr>
    <p:cSldViewPr>
      <p:cViewPr>
        <p:scale>
          <a:sx n="100" d="100"/>
          <a:sy n="100" d="100"/>
        </p:scale>
        <p:origin x="-384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63AD0-60AC-4B01-98B1-22032CC5A48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EADC0-6AB3-405F-B245-D619C98D2D9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ПРОЕКТ </a:t>
          </a:r>
          <a:r>
            <a:rPr lang="uk-UA" dirty="0" err="1" smtClean="0"/>
            <a:t>“Спорт</a:t>
          </a:r>
          <a:r>
            <a:rPr lang="uk-UA" dirty="0" smtClean="0"/>
            <a:t> для </a:t>
          </a:r>
          <a:r>
            <a:rPr lang="uk-UA" dirty="0" err="1" smtClean="0"/>
            <a:t>всіх”</a:t>
          </a:r>
          <a:endParaRPr lang="ru-RU" dirty="0"/>
        </a:p>
      </dgm:t>
    </dgm:pt>
    <dgm:pt modelId="{A2D91827-DBF9-4E50-B4BB-69341D69424E}" type="parTrans" cxnId="{F3D3C545-1EC3-4E2E-9DBD-43EA7F04290A}">
      <dgm:prSet/>
      <dgm:spPr/>
      <dgm:t>
        <a:bodyPr/>
        <a:lstStyle/>
        <a:p>
          <a:endParaRPr lang="ru-RU"/>
        </a:p>
      </dgm:t>
    </dgm:pt>
    <dgm:pt modelId="{FA9C842F-C401-405D-B50E-6619C801E381}" type="sibTrans" cxnId="{F3D3C545-1EC3-4E2E-9DBD-43EA7F04290A}">
      <dgm:prSet/>
      <dgm:spPr/>
      <dgm:t>
        <a:bodyPr/>
        <a:lstStyle/>
        <a:p>
          <a:endParaRPr lang="ru-RU"/>
        </a:p>
      </dgm:t>
    </dgm:pt>
    <dgm:pt modelId="{1F1D8214-B741-4B71-AD80-8D4D9C77DE58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Ремонт спортивного стадіону 2013 р.</a:t>
          </a:r>
          <a:endParaRPr lang="ru-RU" sz="2800" dirty="0"/>
        </a:p>
      </dgm:t>
    </dgm:pt>
    <dgm:pt modelId="{9C8FB18A-4228-4A66-93D8-E1CD21C39E11}" type="parTrans" cxnId="{77118CB9-21C1-4E0C-BFB9-295481CF84E5}">
      <dgm:prSet/>
      <dgm:spPr/>
      <dgm:t>
        <a:bodyPr/>
        <a:lstStyle/>
        <a:p>
          <a:endParaRPr lang="ru-RU"/>
        </a:p>
      </dgm:t>
    </dgm:pt>
    <dgm:pt modelId="{8E3CF3DD-4C91-425D-94C3-AF3ED490B626}" type="sibTrans" cxnId="{77118CB9-21C1-4E0C-BFB9-295481CF84E5}">
      <dgm:prSet/>
      <dgm:spPr/>
      <dgm:t>
        <a:bodyPr/>
        <a:lstStyle/>
        <a:p>
          <a:endParaRPr lang="ru-RU"/>
        </a:p>
      </dgm:t>
    </dgm:pt>
    <dgm:pt modelId="{9DBB16DA-0B53-4C1D-B2BE-2DA843C3C8E4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Відкриття тренажерного залу 2014 р</a:t>
          </a:r>
          <a:endParaRPr lang="ru-RU" sz="2800" dirty="0"/>
        </a:p>
      </dgm:t>
    </dgm:pt>
    <dgm:pt modelId="{31D5EAB0-C80B-42FD-901D-0B362530878D}" type="parTrans" cxnId="{1318929F-60D8-4D04-B6DC-34B09A2E4D9A}">
      <dgm:prSet/>
      <dgm:spPr/>
      <dgm:t>
        <a:bodyPr/>
        <a:lstStyle/>
        <a:p>
          <a:endParaRPr lang="ru-RU"/>
        </a:p>
      </dgm:t>
    </dgm:pt>
    <dgm:pt modelId="{898543E0-5129-491A-BECA-708505B5ED54}" type="sibTrans" cxnId="{1318929F-60D8-4D04-B6DC-34B09A2E4D9A}">
      <dgm:prSet/>
      <dgm:spPr/>
      <dgm:t>
        <a:bodyPr/>
        <a:lstStyle/>
        <a:p>
          <a:endParaRPr lang="ru-RU"/>
        </a:p>
      </dgm:t>
    </dgm:pt>
    <dgm:pt modelId="{906B27DB-AEC7-4E93-A14B-0FE9222164E0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Ремонт спортивного залу в школі 2015-2016 </a:t>
          </a:r>
          <a:r>
            <a:rPr lang="uk-UA" dirty="0" err="1" smtClean="0"/>
            <a:t>р.р</a:t>
          </a:r>
          <a:r>
            <a:rPr lang="uk-UA" dirty="0" smtClean="0"/>
            <a:t>.</a:t>
          </a:r>
          <a:endParaRPr lang="ru-RU" dirty="0"/>
        </a:p>
      </dgm:t>
    </dgm:pt>
    <dgm:pt modelId="{A85CD46A-93F8-4BCB-A269-EA5776F7966E}" type="parTrans" cxnId="{FF360EC1-B6F1-4291-B79B-806055C0CB28}">
      <dgm:prSet/>
      <dgm:spPr/>
      <dgm:t>
        <a:bodyPr/>
        <a:lstStyle/>
        <a:p>
          <a:endParaRPr lang="ru-RU"/>
        </a:p>
      </dgm:t>
    </dgm:pt>
    <dgm:pt modelId="{26A98804-4BCF-4A37-A45F-E31CBDF434B4}" type="sibTrans" cxnId="{FF360EC1-B6F1-4291-B79B-806055C0CB28}">
      <dgm:prSet/>
      <dgm:spPr/>
      <dgm:t>
        <a:bodyPr/>
        <a:lstStyle/>
        <a:p>
          <a:endParaRPr lang="ru-RU"/>
        </a:p>
      </dgm:t>
    </dgm:pt>
    <dgm:pt modelId="{6F97D4C0-239B-4A19-8417-07362C0DA9A9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Дитячий майданчик 2012р.</a:t>
          </a:r>
          <a:endParaRPr lang="ru-RU" sz="2800" dirty="0"/>
        </a:p>
      </dgm:t>
    </dgm:pt>
    <dgm:pt modelId="{DBEF12FE-B1B1-4CCC-86B4-8CD28CBA4B31}" type="parTrans" cxnId="{928041E6-14BD-4ACF-9559-2F441E1AFED7}">
      <dgm:prSet/>
      <dgm:spPr/>
      <dgm:t>
        <a:bodyPr/>
        <a:lstStyle/>
        <a:p>
          <a:endParaRPr lang="ru-RU"/>
        </a:p>
      </dgm:t>
    </dgm:pt>
    <dgm:pt modelId="{1834D441-63B9-4652-BA51-25922CE51046}" type="sibTrans" cxnId="{928041E6-14BD-4ACF-9559-2F441E1AFED7}">
      <dgm:prSet/>
      <dgm:spPr/>
      <dgm:t>
        <a:bodyPr/>
        <a:lstStyle/>
        <a:p>
          <a:endParaRPr lang="ru-RU"/>
        </a:p>
      </dgm:t>
    </dgm:pt>
    <dgm:pt modelId="{AE394029-9A18-472B-8517-B8DE5B3BA547}" type="pres">
      <dgm:prSet presAssocID="{45C63AD0-60AC-4B01-98B1-22032CC5A4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73725-BC66-4CC1-83A9-F0CBBB881653}" type="pres">
      <dgm:prSet presAssocID="{8FBEADC0-6AB3-405F-B245-D619C98D2D98}" presName="centerShape" presStyleLbl="node0" presStyleIdx="0" presStyleCnt="1" custScaleX="142015" custScaleY="124267"/>
      <dgm:spPr/>
      <dgm:t>
        <a:bodyPr/>
        <a:lstStyle/>
        <a:p>
          <a:endParaRPr lang="ru-RU"/>
        </a:p>
      </dgm:t>
    </dgm:pt>
    <dgm:pt modelId="{EDE9EB9B-2F4E-4A96-B1F9-192994A90F5C}" type="pres">
      <dgm:prSet presAssocID="{1F1D8214-B741-4B71-AD80-8D4D9C77DE58}" presName="node" presStyleLbl="node1" presStyleIdx="0" presStyleCnt="4" custScaleX="23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5ACCD-8580-47D0-981E-F32D6543155C}" type="pres">
      <dgm:prSet presAssocID="{1F1D8214-B741-4B71-AD80-8D4D9C77DE58}" presName="dummy" presStyleCnt="0"/>
      <dgm:spPr/>
    </dgm:pt>
    <dgm:pt modelId="{2C246819-5C4B-4762-9822-D3CA24E7FFC1}" type="pres">
      <dgm:prSet presAssocID="{8E3CF3DD-4C91-425D-94C3-AF3ED490B62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DD1358F-9FCA-43A8-8670-820D51B454DF}" type="pres">
      <dgm:prSet presAssocID="{9DBB16DA-0B53-4C1D-B2BE-2DA843C3C8E4}" presName="node" presStyleLbl="node1" presStyleIdx="1" presStyleCnt="4" custScaleX="210045" custScaleY="107731" custRadScaleRad="138979" custRadScaleInc="-12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9DA74-43C6-4CF8-BDC0-02A34C748588}" type="pres">
      <dgm:prSet presAssocID="{9DBB16DA-0B53-4C1D-B2BE-2DA843C3C8E4}" presName="dummy" presStyleCnt="0"/>
      <dgm:spPr/>
    </dgm:pt>
    <dgm:pt modelId="{B8953CDB-0FAB-4CD5-8605-FF02D32E827C}" type="pres">
      <dgm:prSet presAssocID="{898543E0-5129-491A-BECA-708505B5ED5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ED1F350-E533-4578-850F-CBCAA2B329AA}" type="pres">
      <dgm:prSet presAssocID="{906B27DB-AEC7-4E93-A14B-0FE9222164E0}" presName="node" presStyleLbl="node1" presStyleIdx="2" presStyleCnt="4" custScaleX="52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CC391-1148-4AF8-A770-80F122FC8BA5}" type="pres">
      <dgm:prSet presAssocID="{906B27DB-AEC7-4E93-A14B-0FE9222164E0}" presName="dummy" presStyleCnt="0"/>
      <dgm:spPr/>
    </dgm:pt>
    <dgm:pt modelId="{06E4E5D5-A456-483C-90A0-03143C6C26A8}" type="pres">
      <dgm:prSet presAssocID="{26A98804-4BCF-4A37-A45F-E31CBDF434B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06ED9CB-D1E6-47C7-AA6C-CE6BCF34645C}" type="pres">
      <dgm:prSet presAssocID="{6F97D4C0-239B-4A19-8417-07362C0DA9A9}" presName="node" presStyleLbl="node1" presStyleIdx="3" presStyleCnt="4" custScaleX="219696" custScaleY="101348" custRadScaleRad="121226" custRadScaleInc="24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ED80A-0CC5-4801-9151-99D12BD27731}" type="pres">
      <dgm:prSet presAssocID="{6F97D4C0-239B-4A19-8417-07362C0DA9A9}" presName="dummy" presStyleCnt="0"/>
      <dgm:spPr/>
    </dgm:pt>
    <dgm:pt modelId="{ABE0A3DC-CF9A-4D46-B2C3-A472913F1A0A}" type="pres">
      <dgm:prSet presAssocID="{1834D441-63B9-4652-BA51-25922CE5104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2177081-1CDF-4848-887F-945312F588F3}" type="presOf" srcId="{906B27DB-AEC7-4E93-A14B-0FE9222164E0}" destId="{4ED1F350-E533-4578-850F-CBCAA2B329AA}" srcOrd="0" destOrd="0" presId="urn:microsoft.com/office/officeart/2005/8/layout/radial6"/>
    <dgm:cxn modelId="{E9D56AC4-7151-48A3-8C65-E83911B95470}" type="presOf" srcId="{1F1D8214-B741-4B71-AD80-8D4D9C77DE58}" destId="{EDE9EB9B-2F4E-4A96-B1F9-192994A90F5C}" srcOrd="0" destOrd="0" presId="urn:microsoft.com/office/officeart/2005/8/layout/radial6"/>
    <dgm:cxn modelId="{C44B8415-789B-46EF-9CE7-A3193771A840}" type="presOf" srcId="{9DBB16DA-0B53-4C1D-B2BE-2DA843C3C8E4}" destId="{6DD1358F-9FCA-43A8-8670-820D51B454DF}" srcOrd="0" destOrd="0" presId="urn:microsoft.com/office/officeart/2005/8/layout/radial6"/>
    <dgm:cxn modelId="{F3D3C545-1EC3-4E2E-9DBD-43EA7F04290A}" srcId="{45C63AD0-60AC-4B01-98B1-22032CC5A48B}" destId="{8FBEADC0-6AB3-405F-B245-D619C98D2D98}" srcOrd="0" destOrd="0" parTransId="{A2D91827-DBF9-4E50-B4BB-69341D69424E}" sibTransId="{FA9C842F-C401-405D-B50E-6619C801E381}"/>
    <dgm:cxn modelId="{124F45C2-9056-4814-9BF6-B8DDEAD01766}" type="presOf" srcId="{26A98804-4BCF-4A37-A45F-E31CBDF434B4}" destId="{06E4E5D5-A456-483C-90A0-03143C6C26A8}" srcOrd="0" destOrd="0" presId="urn:microsoft.com/office/officeart/2005/8/layout/radial6"/>
    <dgm:cxn modelId="{629C3D6D-ECE2-4D96-BFE2-D819EC6059F8}" type="presOf" srcId="{6F97D4C0-239B-4A19-8417-07362C0DA9A9}" destId="{606ED9CB-D1E6-47C7-AA6C-CE6BCF34645C}" srcOrd="0" destOrd="0" presId="urn:microsoft.com/office/officeart/2005/8/layout/radial6"/>
    <dgm:cxn modelId="{FF360EC1-B6F1-4291-B79B-806055C0CB28}" srcId="{8FBEADC0-6AB3-405F-B245-D619C98D2D98}" destId="{906B27DB-AEC7-4E93-A14B-0FE9222164E0}" srcOrd="2" destOrd="0" parTransId="{A85CD46A-93F8-4BCB-A269-EA5776F7966E}" sibTransId="{26A98804-4BCF-4A37-A45F-E31CBDF434B4}"/>
    <dgm:cxn modelId="{1318929F-60D8-4D04-B6DC-34B09A2E4D9A}" srcId="{8FBEADC0-6AB3-405F-B245-D619C98D2D98}" destId="{9DBB16DA-0B53-4C1D-B2BE-2DA843C3C8E4}" srcOrd="1" destOrd="0" parTransId="{31D5EAB0-C80B-42FD-901D-0B362530878D}" sibTransId="{898543E0-5129-491A-BECA-708505B5ED54}"/>
    <dgm:cxn modelId="{6699A4E0-B30F-4000-BFFD-52ED1713C917}" type="presOf" srcId="{8FBEADC0-6AB3-405F-B245-D619C98D2D98}" destId="{CB773725-BC66-4CC1-83A9-F0CBBB881653}" srcOrd="0" destOrd="0" presId="urn:microsoft.com/office/officeart/2005/8/layout/radial6"/>
    <dgm:cxn modelId="{F0D407F8-C49F-47D8-8BC7-049CCA3ECD35}" type="presOf" srcId="{1834D441-63B9-4652-BA51-25922CE51046}" destId="{ABE0A3DC-CF9A-4D46-B2C3-A472913F1A0A}" srcOrd="0" destOrd="0" presId="urn:microsoft.com/office/officeart/2005/8/layout/radial6"/>
    <dgm:cxn modelId="{77118CB9-21C1-4E0C-BFB9-295481CF84E5}" srcId="{8FBEADC0-6AB3-405F-B245-D619C98D2D98}" destId="{1F1D8214-B741-4B71-AD80-8D4D9C77DE58}" srcOrd="0" destOrd="0" parTransId="{9C8FB18A-4228-4A66-93D8-E1CD21C39E11}" sibTransId="{8E3CF3DD-4C91-425D-94C3-AF3ED490B626}"/>
    <dgm:cxn modelId="{928041E6-14BD-4ACF-9559-2F441E1AFED7}" srcId="{8FBEADC0-6AB3-405F-B245-D619C98D2D98}" destId="{6F97D4C0-239B-4A19-8417-07362C0DA9A9}" srcOrd="3" destOrd="0" parTransId="{DBEF12FE-B1B1-4CCC-86B4-8CD28CBA4B31}" sibTransId="{1834D441-63B9-4652-BA51-25922CE51046}"/>
    <dgm:cxn modelId="{430D8097-7BBB-471C-BC8C-16BB38205645}" type="presOf" srcId="{45C63AD0-60AC-4B01-98B1-22032CC5A48B}" destId="{AE394029-9A18-472B-8517-B8DE5B3BA547}" srcOrd="0" destOrd="0" presId="urn:microsoft.com/office/officeart/2005/8/layout/radial6"/>
    <dgm:cxn modelId="{802D65B9-B37E-459C-ABDA-36CD935FF013}" type="presOf" srcId="{8E3CF3DD-4C91-425D-94C3-AF3ED490B626}" destId="{2C246819-5C4B-4762-9822-D3CA24E7FFC1}" srcOrd="0" destOrd="0" presId="urn:microsoft.com/office/officeart/2005/8/layout/radial6"/>
    <dgm:cxn modelId="{B5FD8145-EA01-44C8-BC7B-3BA55F652634}" type="presOf" srcId="{898543E0-5129-491A-BECA-708505B5ED54}" destId="{B8953CDB-0FAB-4CD5-8605-FF02D32E827C}" srcOrd="0" destOrd="0" presId="urn:microsoft.com/office/officeart/2005/8/layout/radial6"/>
    <dgm:cxn modelId="{C3EDBE52-9FB1-4C6B-8850-645B98C37840}" type="presParOf" srcId="{AE394029-9A18-472B-8517-B8DE5B3BA547}" destId="{CB773725-BC66-4CC1-83A9-F0CBBB881653}" srcOrd="0" destOrd="0" presId="urn:microsoft.com/office/officeart/2005/8/layout/radial6"/>
    <dgm:cxn modelId="{5C5A83D3-D999-4D03-B735-E6024A353EAE}" type="presParOf" srcId="{AE394029-9A18-472B-8517-B8DE5B3BA547}" destId="{EDE9EB9B-2F4E-4A96-B1F9-192994A90F5C}" srcOrd="1" destOrd="0" presId="urn:microsoft.com/office/officeart/2005/8/layout/radial6"/>
    <dgm:cxn modelId="{6765165F-6B15-4840-920A-1C80BCDDCD0A}" type="presParOf" srcId="{AE394029-9A18-472B-8517-B8DE5B3BA547}" destId="{CDB5ACCD-8580-47D0-981E-F32D6543155C}" srcOrd="2" destOrd="0" presId="urn:microsoft.com/office/officeart/2005/8/layout/radial6"/>
    <dgm:cxn modelId="{4E0978CD-0639-4533-A44C-18ED370D0236}" type="presParOf" srcId="{AE394029-9A18-472B-8517-B8DE5B3BA547}" destId="{2C246819-5C4B-4762-9822-D3CA24E7FFC1}" srcOrd="3" destOrd="0" presId="urn:microsoft.com/office/officeart/2005/8/layout/radial6"/>
    <dgm:cxn modelId="{DB95FBF4-52F9-40B7-A40F-4E4F6F9659AF}" type="presParOf" srcId="{AE394029-9A18-472B-8517-B8DE5B3BA547}" destId="{6DD1358F-9FCA-43A8-8670-820D51B454DF}" srcOrd="4" destOrd="0" presId="urn:microsoft.com/office/officeart/2005/8/layout/radial6"/>
    <dgm:cxn modelId="{CC87F721-AE48-4D8D-964C-5602815D27E1}" type="presParOf" srcId="{AE394029-9A18-472B-8517-B8DE5B3BA547}" destId="{5719DA74-43C6-4CF8-BDC0-02A34C748588}" srcOrd="5" destOrd="0" presId="urn:microsoft.com/office/officeart/2005/8/layout/radial6"/>
    <dgm:cxn modelId="{1E8C6C17-47E4-4C44-8079-29AB840210A7}" type="presParOf" srcId="{AE394029-9A18-472B-8517-B8DE5B3BA547}" destId="{B8953CDB-0FAB-4CD5-8605-FF02D32E827C}" srcOrd="6" destOrd="0" presId="urn:microsoft.com/office/officeart/2005/8/layout/radial6"/>
    <dgm:cxn modelId="{90AA4A03-D32B-4948-B36B-DEF86FD1BA2D}" type="presParOf" srcId="{AE394029-9A18-472B-8517-B8DE5B3BA547}" destId="{4ED1F350-E533-4578-850F-CBCAA2B329AA}" srcOrd="7" destOrd="0" presId="urn:microsoft.com/office/officeart/2005/8/layout/radial6"/>
    <dgm:cxn modelId="{D9B1A2B4-0465-4A9C-A522-C270B6AB93CA}" type="presParOf" srcId="{AE394029-9A18-472B-8517-B8DE5B3BA547}" destId="{AFCCC391-1148-4AF8-A770-80F122FC8BA5}" srcOrd="8" destOrd="0" presId="urn:microsoft.com/office/officeart/2005/8/layout/radial6"/>
    <dgm:cxn modelId="{787C4A9A-DFA0-4EB9-B6E7-529952B33C2D}" type="presParOf" srcId="{AE394029-9A18-472B-8517-B8DE5B3BA547}" destId="{06E4E5D5-A456-483C-90A0-03143C6C26A8}" srcOrd="9" destOrd="0" presId="urn:microsoft.com/office/officeart/2005/8/layout/radial6"/>
    <dgm:cxn modelId="{B5458F6F-2A00-4346-BFE1-AE66E569951E}" type="presParOf" srcId="{AE394029-9A18-472B-8517-B8DE5B3BA547}" destId="{606ED9CB-D1E6-47C7-AA6C-CE6BCF34645C}" srcOrd="10" destOrd="0" presId="urn:microsoft.com/office/officeart/2005/8/layout/radial6"/>
    <dgm:cxn modelId="{2911BADD-C663-4300-AD03-C184EA8DA545}" type="presParOf" srcId="{AE394029-9A18-472B-8517-B8DE5B3BA547}" destId="{F9FED80A-0CC5-4801-9151-99D12BD27731}" srcOrd="11" destOrd="0" presId="urn:microsoft.com/office/officeart/2005/8/layout/radial6"/>
    <dgm:cxn modelId="{432C1CA0-2F68-4D9C-BB97-CAD10F298F08}" type="presParOf" srcId="{AE394029-9A18-472B-8517-B8DE5B3BA547}" destId="{ABE0A3DC-CF9A-4D46-B2C3-A472913F1A0A}" srcOrd="12" destOrd="0" presId="urn:microsoft.com/office/officeart/2005/8/layout/radial6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B9C5A-8B5E-4914-A190-B39D41BE9366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5410C9-85E9-4F3F-BCEE-FDFC9DAE1A3A}">
      <dgm:prSet phldrT="[Текст]" custT="1"/>
      <dgm:spPr/>
      <dgm:t>
        <a:bodyPr/>
        <a:lstStyle/>
        <a:p>
          <a:r>
            <a:rPr lang="uk-UA" sz="1600" dirty="0" smtClean="0"/>
            <a:t>Відділ освіти </a:t>
          </a:r>
          <a:r>
            <a:rPr lang="uk-UA" sz="1600" dirty="0" err="1" smtClean="0"/>
            <a:t>Дубенської</a:t>
          </a:r>
          <a:r>
            <a:rPr lang="uk-UA" sz="1600" dirty="0" smtClean="0"/>
            <a:t> РДА</a:t>
          </a:r>
          <a:endParaRPr lang="ru-RU" sz="1600" dirty="0"/>
        </a:p>
      </dgm:t>
    </dgm:pt>
    <dgm:pt modelId="{A1D50C79-32E8-4756-A5AD-DCC2FE3ED513}" type="parTrans" cxnId="{9AC4EE9F-088C-46CF-8038-5A187E276B76}">
      <dgm:prSet/>
      <dgm:spPr/>
      <dgm:t>
        <a:bodyPr/>
        <a:lstStyle/>
        <a:p>
          <a:endParaRPr lang="ru-RU"/>
        </a:p>
      </dgm:t>
    </dgm:pt>
    <dgm:pt modelId="{74608303-2105-4184-9DB9-A2646C69FFCE}" type="sibTrans" cxnId="{9AC4EE9F-088C-46CF-8038-5A187E276B76}">
      <dgm:prSet/>
      <dgm:spPr/>
      <dgm:t>
        <a:bodyPr/>
        <a:lstStyle/>
        <a:p>
          <a:endParaRPr lang="ru-RU"/>
        </a:p>
      </dgm:t>
    </dgm:pt>
    <dgm:pt modelId="{37F5103C-D72A-42A7-B510-390B4895D0A3}">
      <dgm:prSet phldrT="[Текст]" custT="1"/>
      <dgm:spPr/>
      <dgm:t>
        <a:bodyPr/>
        <a:lstStyle/>
        <a:p>
          <a:r>
            <a:rPr lang="uk-UA" sz="1800" dirty="0" smtClean="0"/>
            <a:t>Сільська рада</a:t>
          </a:r>
          <a:endParaRPr lang="ru-RU" sz="1800" dirty="0"/>
        </a:p>
      </dgm:t>
    </dgm:pt>
    <dgm:pt modelId="{5B29460C-95F8-4087-9569-C0187D28E345}" type="parTrans" cxnId="{FFBE0A76-40A4-471F-829C-9F6CF5A93BF7}">
      <dgm:prSet/>
      <dgm:spPr/>
      <dgm:t>
        <a:bodyPr/>
        <a:lstStyle/>
        <a:p>
          <a:endParaRPr lang="ru-RU"/>
        </a:p>
      </dgm:t>
    </dgm:pt>
    <dgm:pt modelId="{705BE5B6-A73A-48CE-92D8-50443F1229C2}" type="sibTrans" cxnId="{FFBE0A76-40A4-471F-829C-9F6CF5A93BF7}">
      <dgm:prSet/>
      <dgm:spPr/>
      <dgm:t>
        <a:bodyPr/>
        <a:lstStyle/>
        <a:p>
          <a:endParaRPr lang="ru-RU"/>
        </a:p>
      </dgm:t>
    </dgm:pt>
    <dgm:pt modelId="{001A10D1-777B-46F0-9809-C94B718820A0}">
      <dgm:prSet phldrT="[Текст]" custT="1"/>
      <dgm:spPr/>
      <dgm:t>
        <a:bodyPr/>
        <a:lstStyle/>
        <a:p>
          <a:r>
            <a:rPr lang="uk-UA" sz="1800" dirty="0" smtClean="0"/>
            <a:t>Батьки та учні</a:t>
          </a:r>
          <a:endParaRPr lang="ru-RU" sz="1800" dirty="0"/>
        </a:p>
      </dgm:t>
    </dgm:pt>
    <dgm:pt modelId="{20564D42-A430-42F2-837B-CADCD652BE92}" type="parTrans" cxnId="{A0BD3474-063A-4544-B051-59B7142A4A71}">
      <dgm:prSet/>
      <dgm:spPr/>
      <dgm:t>
        <a:bodyPr/>
        <a:lstStyle/>
        <a:p>
          <a:endParaRPr lang="ru-RU"/>
        </a:p>
      </dgm:t>
    </dgm:pt>
    <dgm:pt modelId="{FC0E49BA-6469-4A84-8A24-7E94ECEC49D0}" type="sibTrans" cxnId="{A0BD3474-063A-4544-B051-59B7142A4A71}">
      <dgm:prSet/>
      <dgm:spPr/>
      <dgm:t>
        <a:bodyPr/>
        <a:lstStyle/>
        <a:p>
          <a:endParaRPr lang="ru-RU"/>
        </a:p>
      </dgm:t>
    </dgm:pt>
    <dgm:pt modelId="{D667E7CF-B6FC-4991-B76C-574DCC25F073}">
      <dgm:prSet phldrT="[Текст]"/>
      <dgm:spPr/>
      <dgm:t>
        <a:bodyPr/>
        <a:lstStyle/>
        <a:p>
          <a:r>
            <a:rPr lang="uk-UA" dirty="0" smtClean="0"/>
            <a:t>Працівники школи</a:t>
          </a:r>
          <a:endParaRPr lang="ru-RU" dirty="0"/>
        </a:p>
      </dgm:t>
    </dgm:pt>
    <dgm:pt modelId="{39DFEC89-997F-4472-B9E6-3582E4821016}" type="parTrans" cxnId="{85D7D667-2D65-4F49-9A2B-BBFDB030AE0D}">
      <dgm:prSet/>
      <dgm:spPr/>
      <dgm:t>
        <a:bodyPr/>
        <a:lstStyle/>
        <a:p>
          <a:endParaRPr lang="ru-RU"/>
        </a:p>
      </dgm:t>
    </dgm:pt>
    <dgm:pt modelId="{F5767C44-2F40-4E46-9503-727CEB3EC621}" type="sibTrans" cxnId="{85D7D667-2D65-4F49-9A2B-BBFDB030AE0D}">
      <dgm:prSet/>
      <dgm:spPr/>
      <dgm:t>
        <a:bodyPr/>
        <a:lstStyle/>
        <a:p>
          <a:endParaRPr lang="ru-RU"/>
        </a:p>
      </dgm:t>
    </dgm:pt>
    <dgm:pt modelId="{5EC8AB00-4034-45DF-A50D-8E96222184D0}">
      <dgm:prSet phldrT="[Текст]" custT="1"/>
      <dgm:spPr/>
      <dgm:t>
        <a:bodyPr/>
        <a:lstStyle/>
        <a:p>
          <a:r>
            <a:rPr lang="uk-UA" sz="1600" dirty="0" err="1" smtClean="0"/>
            <a:t>Приватий</a:t>
          </a:r>
          <a:r>
            <a:rPr lang="uk-UA" sz="1600" dirty="0" smtClean="0"/>
            <a:t> підприємець Романюк Е.М</a:t>
          </a:r>
          <a:endParaRPr lang="ru-RU" sz="1600" dirty="0"/>
        </a:p>
      </dgm:t>
    </dgm:pt>
    <dgm:pt modelId="{C09FC181-54FB-48D8-8484-D1AA804976F0}" type="parTrans" cxnId="{4770146C-112A-42B2-B8E2-ADB1295131F2}">
      <dgm:prSet/>
      <dgm:spPr/>
      <dgm:t>
        <a:bodyPr/>
        <a:lstStyle/>
        <a:p>
          <a:endParaRPr lang="ru-RU"/>
        </a:p>
      </dgm:t>
    </dgm:pt>
    <dgm:pt modelId="{8D1BF325-5880-4396-8197-99DF173910D9}" type="sibTrans" cxnId="{4770146C-112A-42B2-B8E2-ADB1295131F2}">
      <dgm:prSet/>
      <dgm:spPr/>
      <dgm:t>
        <a:bodyPr/>
        <a:lstStyle/>
        <a:p>
          <a:endParaRPr lang="ru-RU"/>
        </a:p>
      </dgm:t>
    </dgm:pt>
    <dgm:pt modelId="{471910D2-8381-45D5-9EFD-2F8A07A96589}">
      <dgm:prSet/>
      <dgm:spPr/>
      <dgm:t>
        <a:bodyPr/>
        <a:lstStyle/>
        <a:p>
          <a:r>
            <a:rPr lang="uk-UA" dirty="0" smtClean="0"/>
            <a:t>Районна газета </a:t>
          </a:r>
          <a:r>
            <a:rPr lang="uk-UA" dirty="0" err="1" smtClean="0"/>
            <a:t>“Вісті</a:t>
          </a:r>
          <a:r>
            <a:rPr lang="uk-UA" dirty="0" smtClean="0"/>
            <a:t> </a:t>
          </a:r>
          <a:r>
            <a:rPr lang="uk-UA" dirty="0" err="1" smtClean="0"/>
            <a:t>Дубенщини”</a:t>
          </a:r>
          <a:endParaRPr lang="ru-RU" dirty="0"/>
        </a:p>
      </dgm:t>
    </dgm:pt>
    <dgm:pt modelId="{983A57A2-65BC-42ED-BAF3-BF15C2EF7DA4}" type="parTrans" cxnId="{DD5E902D-ED83-4E6F-80C7-A57BE1891368}">
      <dgm:prSet/>
      <dgm:spPr/>
      <dgm:t>
        <a:bodyPr/>
        <a:lstStyle/>
        <a:p>
          <a:endParaRPr lang="ru-RU"/>
        </a:p>
      </dgm:t>
    </dgm:pt>
    <dgm:pt modelId="{ACD153E8-14A5-4E56-8A16-A0E69BC4B5CC}" type="sibTrans" cxnId="{DD5E902D-ED83-4E6F-80C7-A57BE1891368}">
      <dgm:prSet/>
      <dgm:spPr/>
      <dgm:t>
        <a:bodyPr/>
        <a:lstStyle/>
        <a:p>
          <a:endParaRPr lang="ru-RU"/>
        </a:p>
      </dgm:t>
    </dgm:pt>
    <dgm:pt modelId="{70A7C8B3-9580-40CA-87F9-0480C973F765}" type="pres">
      <dgm:prSet presAssocID="{906B9C5A-8B5E-4914-A190-B39D41BE93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C43F0C-197E-41A1-9484-2E3F97176196}" type="pres">
      <dgm:prSet presAssocID="{D35410C9-85E9-4F3F-BCEE-FDFC9DAE1A3A}" presName="node" presStyleLbl="node1" presStyleIdx="0" presStyleCnt="6" custScaleX="163108" custRadScaleRad="10255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7CAC4-98D7-49C7-9D99-4F26049BEA2F}" type="pres">
      <dgm:prSet presAssocID="{74608303-2105-4184-9DB9-A2646C69FFC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C120874-546F-4D90-8330-125218126C12}" type="pres">
      <dgm:prSet presAssocID="{74608303-2105-4184-9DB9-A2646C69FFCE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551014F-4936-41E0-8F0E-FE61AEEB932C}" type="pres">
      <dgm:prSet presAssocID="{37F5103C-D72A-42A7-B510-390B4895D0A3}" presName="node" presStyleLbl="node1" presStyleIdx="1" presStyleCnt="6" custScaleX="129588" custScaleY="120150" custRadScaleRad="133328" custRadScaleInc="18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FE803-04F8-4A8D-9C55-572EA4DAF18D}" type="pres">
      <dgm:prSet presAssocID="{705BE5B6-A73A-48CE-92D8-50443F1229C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6092EAB-1370-450D-AB65-5B0A8BABC489}" type="pres">
      <dgm:prSet presAssocID="{705BE5B6-A73A-48CE-92D8-50443F1229C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AE50BEA-DFAD-49D1-84E9-53FFE14DA84C}" type="pres">
      <dgm:prSet presAssocID="{471910D2-8381-45D5-9EFD-2F8A07A96589}" presName="node" presStyleLbl="node1" presStyleIdx="2" presStyleCnt="6" custScaleX="147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611A5-2AD7-43EB-A2A8-FEA819696E1E}" type="pres">
      <dgm:prSet presAssocID="{ACD153E8-14A5-4E56-8A16-A0E69BC4B5C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C5833C6-C4A0-4092-958E-27DF249CC67A}" type="pres">
      <dgm:prSet presAssocID="{ACD153E8-14A5-4E56-8A16-A0E69BC4B5C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8734EF0-BA14-4541-BBD9-7F067A1D6F81}" type="pres">
      <dgm:prSet presAssocID="{001A10D1-777B-46F0-9809-C94B718820A0}" presName="node" presStyleLbl="node1" presStyleIdx="3" presStyleCnt="6" custScaleX="139291" custRadScaleRad="101616" custRadScaleInc="1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B6A38-015A-4DBB-ADD4-31ED3C0794F8}" type="pres">
      <dgm:prSet presAssocID="{FC0E49BA-6469-4A84-8A24-7E94ECEC49D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1484A3F-116C-4EE1-B00B-D48A707F7E32}" type="pres">
      <dgm:prSet presAssocID="{FC0E49BA-6469-4A84-8A24-7E94ECEC49D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C5E9989-0E92-4A58-9C72-06C7FD00750D}" type="pres">
      <dgm:prSet presAssocID="{D667E7CF-B6FC-4991-B76C-574DCC25F073}" presName="node" presStyleLbl="node1" presStyleIdx="4" presStyleCnt="6" custScaleX="144850" custRadScaleRad="105080" custRadScaleInc="15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04A75-2AB6-4E22-8BA9-8263B641DD0A}" type="pres">
      <dgm:prSet presAssocID="{F5767C44-2F40-4E46-9503-727CEB3EC62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7A91C76-06F6-4124-91FC-1F55F2544EDD}" type="pres">
      <dgm:prSet presAssocID="{F5767C44-2F40-4E46-9503-727CEB3EC62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D6B4EB8-7764-488E-9C45-78BA8D70BA46}" type="pres">
      <dgm:prSet presAssocID="{5EC8AB00-4034-45DF-A50D-8E96222184D0}" presName="node" presStyleLbl="node1" presStyleIdx="5" presStyleCnt="6" custScaleX="143743" custScaleY="108499" custRadScaleRad="142091" custRadScaleInc="-15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7BB54-9F6D-40BA-AF32-76389DCDC6CA}" type="pres">
      <dgm:prSet presAssocID="{8D1BF325-5880-4396-8197-99DF173910D9}" presName="sibTrans" presStyleLbl="sibTrans2D1" presStyleIdx="5" presStyleCnt="6"/>
      <dgm:spPr/>
      <dgm:t>
        <a:bodyPr/>
        <a:lstStyle/>
        <a:p>
          <a:endParaRPr lang="ru-RU"/>
        </a:p>
      </dgm:t>
    </dgm:pt>
    <dgm:pt modelId="{51DA9824-E7C0-4334-8494-808F821060B0}" type="pres">
      <dgm:prSet presAssocID="{8D1BF325-5880-4396-8197-99DF173910D9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5D7D667-2D65-4F49-9A2B-BBFDB030AE0D}" srcId="{906B9C5A-8B5E-4914-A190-B39D41BE9366}" destId="{D667E7CF-B6FC-4991-B76C-574DCC25F073}" srcOrd="4" destOrd="0" parTransId="{39DFEC89-997F-4472-B9E6-3582E4821016}" sibTransId="{F5767C44-2F40-4E46-9503-727CEB3EC621}"/>
    <dgm:cxn modelId="{66FE382C-5B57-454D-86CF-CEA9AAF27FA2}" type="presOf" srcId="{705BE5B6-A73A-48CE-92D8-50443F1229C2}" destId="{C6092EAB-1370-450D-AB65-5B0A8BABC489}" srcOrd="1" destOrd="0" presId="urn:microsoft.com/office/officeart/2005/8/layout/cycle2"/>
    <dgm:cxn modelId="{9AC4EE9F-088C-46CF-8038-5A187E276B76}" srcId="{906B9C5A-8B5E-4914-A190-B39D41BE9366}" destId="{D35410C9-85E9-4F3F-BCEE-FDFC9DAE1A3A}" srcOrd="0" destOrd="0" parTransId="{A1D50C79-32E8-4756-A5AD-DCC2FE3ED513}" sibTransId="{74608303-2105-4184-9DB9-A2646C69FFCE}"/>
    <dgm:cxn modelId="{8C55DD0B-16D2-490B-8E97-32ED068500F1}" type="presOf" srcId="{FC0E49BA-6469-4A84-8A24-7E94ECEC49D0}" destId="{61484A3F-116C-4EE1-B00B-D48A707F7E32}" srcOrd="1" destOrd="0" presId="urn:microsoft.com/office/officeart/2005/8/layout/cycle2"/>
    <dgm:cxn modelId="{FFBE0A76-40A4-471F-829C-9F6CF5A93BF7}" srcId="{906B9C5A-8B5E-4914-A190-B39D41BE9366}" destId="{37F5103C-D72A-42A7-B510-390B4895D0A3}" srcOrd="1" destOrd="0" parTransId="{5B29460C-95F8-4087-9569-C0187D28E345}" sibTransId="{705BE5B6-A73A-48CE-92D8-50443F1229C2}"/>
    <dgm:cxn modelId="{13811E77-14A0-4A2B-BCA8-054CD68446DC}" type="presOf" srcId="{ACD153E8-14A5-4E56-8A16-A0E69BC4B5CC}" destId="{B4A611A5-2AD7-43EB-A2A8-FEA819696E1E}" srcOrd="0" destOrd="0" presId="urn:microsoft.com/office/officeart/2005/8/layout/cycle2"/>
    <dgm:cxn modelId="{8EE83A9E-F7C6-4F81-84B9-41503F69D033}" type="presOf" srcId="{74608303-2105-4184-9DB9-A2646C69FFCE}" destId="{FC120874-546F-4D90-8330-125218126C12}" srcOrd="1" destOrd="0" presId="urn:microsoft.com/office/officeart/2005/8/layout/cycle2"/>
    <dgm:cxn modelId="{B607BDAA-B19F-4661-BE0F-CD2F1D34F6FC}" type="presOf" srcId="{37F5103C-D72A-42A7-B510-390B4895D0A3}" destId="{6551014F-4936-41E0-8F0E-FE61AEEB932C}" srcOrd="0" destOrd="0" presId="urn:microsoft.com/office/officeart/2005/8/layout/cycle2"/>
    <dgm:cxn modelId="{B6ED7E40-E7D3-4DD9-9F4A-4630564ED19C}" type="presOf" srcId="{5EC8AB00-4034-45DF-A50D-8E96222184D0}" destId="{FD6B4EB8-7764-488E-9C45-78BA8D70BA46}" srcOrd="0" destOrd="0" presId="urn:microsoft.com/office/officeart/2005/8/layout/cycle2"/>
    <dgm:cxn modelId="{4770146C-112A-42B2-B8E2-ADB1295131F2}" srcId="{906B9C5A-8B5E-4914-A190-B39D41BE9366}" destId="{5EC8AB00-4034-45DF-A50D-8E96222184D0}" srcOrd="5" destOrd="0" parTransId="{C09FC181-54FB-48D8-8484-D1AA804976F0}" sibTransId="{8D1BF325-5880-4396-8197-99DF173910D9}"/>
    <dgm:cxn modelId="{154682C6-0060-4981-AB97-E5B223C84B25}" type="presOf" srcId="{8D1BF325-5880-4396-8197-99DF173910D9}" destId="{51DA9824-E7C0-4334-8494-808F821060B0}" srcOrd="1" destOrd="0" presId="urn:microsoft.com/office/officeart/2005/8/layout/cycle2"/>
    <dgm:cxn modelId="{35661C31-9C0E-403D-B8E4-D7F1D516C46C}" type="presOf" srcId="{8D1BF325-5880-4396-8197-99DF173910D9}" destId="{B877BB54-9F6D-40BA-AF32-76389DCDC6CA}" srcOrd="0" destOrd="0" presId="urn:microsoft.com/office/officeart/2005/8/layout/cycle2"/>
    <dgm:cxn modelId="{7FC6B8D2-CBF0-4F71-8A6A-B7BB645EE635}" type="presOf" srcId="{001A10D1-777B-46F0-9809-C94B718820A0}" destId="{98734EF0-BA14-4541-BBD9-7F067A1D6F81}" srcOrd="0" destOrd="0" presId="urn:microsoft.com/office/officeart/2005/8/layout/cycle2"/>
    <dgm:cxn modelId="{01631B2D-A8B8-4FC1-8791-CCF27528EBD1}" type="presOf" srcId="{D667E7CF-B6FC-4991-B76C-574DCC25F073}" destId="{DC5E9989-0E92-4A58-9C72-06C7FD00750D}" srcOrd="0" destOrd="0" presId="urn:microsoft.com/office/officeart/2005/8/layout/cycle2"/>
    <dgm:cxn modelId="{E2B78636-35F8-440E-9A36-DE2B6900A98E}" type="presOf" srcId="{FC0E49BA-6469-4A84-8A24-7E94ECEC49D0}" destId="{04AB6A38-015A-4DBB-ADD4-31ED3C0794F8}" srcOrd="0" destOrd="0" presId="urn:microsoft.com/office/officeart/2005/8/layout/cycle2"/>
    <dgm:cxn modelId="{9ED2C330-1CDC-4C31-898C-29F46B1058D5}" type="presOf" srcId="{705BE5B6-A73A-48CE-92D8-50443F1229C2}" destId="{A76FE803-04F8-4A8D-9C55-572EA4DAF18D}" srcOrd="0" destOrd="0" presId="urn:microsoft.com/office/officeart/2005/8/layout/cycle2"/>
    <dgm:cxn modelId="{DD5E902D-ED83-4E6F-80C7-A57BE1891368}" srcId="{906B9C5A-8B5E-4914-A190-B39D41BE9366}" destId="{471910D2-8381-45D5-9EFD-2F8A07A96589}" srcOrd="2" destOrd="0" parTransId="{983A57A2-65BC-42ED-BAF3-BF15C2EF7DA4}" sibTransId="{ACD153E8-14A5-4E56-8A16-A0E69BC4B5CC}"/>
    <dgm:cxn modelId="{EBA83843-C52C-48DA-AB45-81B1EA101432}" type="presOf" srcId="{74608303-2105-4184-9DB9-A2646C69FFCE}" destId="{0717CAC4-98D7-49C7-9D99-4F26049BEA2F}" srcOrd="0" destOrd="0" presId="urn:microsoft.com/office/officeart/2005/8/layout/cycle2"/>
    <dgm:cxn modelId="{C39B75AA-3F6B-4D65-B439-09F54AF29A9F}" type="presOf" srcId="{906B9C5A-8B5E-4914-A190-B39D41BE9366}" destId="{70A7C8B3-9580-40CA-87F9-0480C973F765}" srcOrd="0" destOrd="0" presId="urn:microsoft.com/office/officeart/2005/8/layout/cycle2"/>
    <dgm:cxn modelId="{D60E097B-211A-4A96-9721-88FB65BBE545}" type="presOf" srcId="{F5767C44-2F40-4E46-9503-727CEB3EC621}" destId="{87A91C76-06F6-4124-91FC-1F55F2544EDD}" srcOrd="1" destOrd="0" presId="urn:microsoft.com/office/officeart/2005/8/layout/cycle2"/>
    <dgm:cxn modelId="{D223888C-EA8A-4E43-B083-32C4CDF91778}" type="presOf" srcId="{471910D2-8381-45D5-9EFD-2F8A07A96589}" destId="{9AE50BEA-DFAD-49D1-84E9-53FFE14DA84C}" srcOrd="0" destOrd="0" presId="urn:microsoft.com/office/officeart/2005/8/layout/cycle2"/>
    <dgm:cxn modelId="{2F1D83C8-8606-4B08-B94B-5B8CBD1760B8}" type="presOf" srcId="{F5767C44-2F40-4E46-9503-727CEB3EC621}" destId="{EB604A75-2AB6-4E22-8BA9-8263B641DD0A}" srcOrd="0" destOrd="0" presId="urn:microsoft.com/office/officeart/2005/8/layout/cycle2"/>
    <dgm:cxn modelId="{578D9EBA-953B-492B-9431-2AAFEC7B4910}" type="presOf" srcId="{ACD153E8-14A5-4E56-8A16-A0E69BC4B5CC}" destId="{DC5833C6-C4A0-4092-958E-27DF249CC67A}" srcOrd="1" destOrd="0" presId="urn:microsoft.com/office/officeart/2005/8/layout/cycle2"/>
    <dgm:cxn modelId="{A0BD3474-063A-4544-B051-59B7142A4A71}" srcId="{906B9C5A-8B5E-4914-A190-B39D41BE9366}" destId="{001A10D1-777B-46F0-9809-C94B718820A0}" srcOrd="3" destOrd="0" parTransId="{20564D42-A430-42F2-837B-CADCD652BE92}" sibTransId="{FC0E49BA-6469-4A84-8A24-7E94ECEC49D0}"/>
    <dgm:cxn modelId="{E82B85A8-DA6F-4001-8F12-835391369032}" type="presOf" srcId="{D35410C9-85E9-4F3F-BCEE-FDFC9DAE1A3A}" destId="{ACC43F0C-197E-41A1-9484-2E3F97176196}" srcOrd="0" destOrd="0" presId="urn:microsoft.com/office/officeart/2005/8/layout/cycle2"/>
    <dgm:cxn modelId="{FAFD9812-5E83-40C0-8144-88A3B175EDF0}" type="presParOf" srcId="{70A7C8B3-9580-40CA-87F9-0480C973F765}" destId="{ACC43F0C-197E-41A1-9484-2E3F97176196}" srcOrd="0" destOrd="0" presId="urn:microsoft.com/office/officeart/2005/8/layout/cycle2"/>
    <dgm:cxn modelId="{6FF253DC-9E8A-4C18-9F3B-CBCF7A8DCB19}" type="presParOf" srcId="{70A7C8B3-9580-40CA-87F9-0480C973F765}" destId="{0717CAC4-98D7-49C7-9D99-4F26049BEA2F}" srcOrd="1" destOrd="0" presId="urn:microsoft.com/office/officeart/2005/8/layout/cycle2"/>
    <dgm:cxn modelId="{ACD9B0D4-F96D-44BA-A027-E747DC2F72CF}" type="presParOf" srcId="{0717CAC4-98D7-49C7-9D99-4F26049BEA2F}" destId="{FC120874-546F-4D90-8330-125218126C12}" srcOrd="0" destOrd="0" presId="urn:microsoft.com/office/officeart/2005/8/layout/cycle2"/>
    <dgm:cxn modelId="{A2839919-AD58-480F-8885-B9655C8825ED}" type="presParOf" srcId="{70A7C8B3-9580-40CA-87F9-0480C973F765}" destId="{6551014F-4936-41E0-8F0E-FE61AEEB932C}" srcOrd="2" destOrd="0" presId="urn:microsoft.com/office/officeart/2005/8/layout/cycle2"/>
    <dgm:cxn modelId="{2953F137-D922-4C9D-8029-3A8CA976A397}" type="presParOf" srcId="{70A7C8B3-9580-40CA-87F9-0480C973F765}" destId="{A76FE803-04F8-4A8D-9C55-572EA4DAF18D}" srcOrd="3" destOrd="0" presId="urn:microsoft.com/office/officeart/2005/8/layout/cycle2"/>
    <dgm:cxn modelId="{0C6F2925-4D69-4F8F-A749-0E2958815A84}" type="presParOf" srcId="{A76FE803-04F8-4A8D-9C55-572EA4DAF18D}" destId="{C6092EAB-1370-450D-AB65-5B0A8BABC489}" srcOrd="0" destOrd="0" presId="urn:microsoft.com/office/officeart/2005/8/layout/cycle2"/>
    <dgm:cxn modelId="{003D236F-1857-4458-B45C-FBECBCF9CBD2}" type="presParOf" srcId="{70A7C8B3-9580-40CA-87F9-0480C973F765}" destId="{9AE50BEA-DFAD-49D1-84E9-53FFE14DA84C}" srcOrd="4" destOrd="0" presId="urn:microsoft.com/office/officeart/2005/8/layout/cycle2"/>
    <dgm:cxn modelId="{E4685DA1-8C30-4788-8109-1A1F19366711}" type="presParOf" srcId="{70A7C8B3-9580-40CA-87F9-0480C973F765}" destId="{B4A611A5-2AD7-43EB-A2A8-FEA819696E1E}" srcOrd="5" destOrd="0" presId="urn:microsoft.com/office/officeart/2005/8/layout/cycle2"/>
    <dgm:cxn modelId="{2B130387-7711-45C3-9426-83612C5BFEC0}" type="presParOf" srcId="{B4A611A5-2AD7-43EB-A2A8-FEA819696E1E}" destId="{DC5833C6-C4A0-4092-958E-27DF249CC67A}" srcOrd="0" destOrd="0" presId="urn:microsoft.com/office/officeart/2005/8/layout/cycle2"/>
    <dgm:cxn modelId="{3C3D38DF-AF0E-45B1-BD63-98A5CDA8825B}" type="presParOf" srcId="{70A7C8B3-9580-40CA-87F9-0480C973F765}" destId="{98734EF0-BA14-4541-BBD9-7F067A1D6F81}" srcOrd="6" destOrd="0" presId="urn:microsoft.com/office/officeart/2005/8/layout/cycle2"/>
    <dgm:cxn modelId="{65BC8F1D-5455-49E9-B997-EAC68194565A}" type="presParOf" srcId="{70A7C8B3-9580-40CA-87F9-0480C973F765}" destId="{04AB6A38-015A-4DBB-ADD4-31ED3C0794F8}" srcOrd="7" destOrd="0" presId="urn:microsoft.com/office/officeart/2005/8/layout/cycle2"/>
    <dgm:cxn modelId="{283E5D9A-96BC-49CD-BA0B-1733325C6269}" type="presParOf" srcId="{04AB6A38-015A-4DBB-ADD4-31ED3C0794F8}" destId="{61484A3F-116C-4EE1-B00B-D48A707F7E32}" srcOrd="0" destOrd="0" presId="urn:microsoft.com/office/officeart/2005/8/layout/cycle2"/>
    <dgm:cxn modelId="{AAA8F20D-0A68-49C6-B40C-6BFBE29CA2CC}" type="presParOf" srcId="{70A7C8B3-9580-40CA-87F9-0480C973F765}" destId="{DC5E9989-0E92-4A58-9C72-06C7FD00750D}" srcOrd="8" destOrd="0" presId="urn:microsoft.com/office/officeart/2005/8/layout/cycle2"/>
    <dgm:cxn modelId="{FD425BF5-67A0-4745-A070-73475C7E3A52}" type="presParOf" srcId="{70A7C8B3-9580-40CA-87F9-0480C973F765}" destId="{EB604A75-2AB6-4E22-8BA9-8263B641DD0A}" srcOrd="9" destOrd="0" presId="urn:microsoft.com/office/officeart/2005/8/layout/cycle2"/>
    <dgm:cxn modelId="{B34448B7-E32F-49D7-BB6E-B456BC84E8F8}" type="presParOf" srcId="{EB604A75-2AB6-4E22-8BA9-8263B641DD0A}" destId="{87A91C76-06F6-4124-91FC-1F55F2544EDD}" srcOrd="0" destOrd="0" presId="urn:microsoft.com/office/officeart/2005/8/layout/cycle2"/>
    <dgm:cxn modelId="{BB6C037A-7312-4950-8F91-6DED1CE89690}" type="presParOf" srcId="{70A7C8B3-9580-40CA-87F9-0480C973F765}" destId="{FD6B4EB8-7764-488E-9C45-78BA8D70BA46}" srcOrd="10" destOrd="0" presId="urn:microsoft.com/office/officeart/2005/8/layout/cycle2"/>
    <dgm:cxn modelId="{9D9620A9-E0A1-4857-9FCD-0D1198116251}" type="presParOf" srcId="{70A7C8B3-9580-40CA-87F9-0480C973F765}" destId="{B877BB54-9F6D-40BA-AF32-76389DCDC6CA}" srcOrd="11" destOrd="0" presId="urn:microsoft.com/office/officeart/2005/8/layout/cycle2"/>
    <dgm:cxn modelId="{3A2473E0-1205-4161-AF48-8F173F421CA5}" type="presParOf" srcId="{B877BB54-9F6D-40BA-AF32-76389DCDC6CA}" destId="{51DA9824-E7C0-4334-8494-808F821060B0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37609-9717-4AF1-A0DB-11FF3BE6D08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8BEC19-145D-4B9E-985A-BB416D533A46}">
      <dgm:prSet phldrT="[Текст]"/>
      <dgm:spPr/>
      <dgm:t>
        <a:bodyPr/>
        <a:lstStyle/>
        <a:p>
          <a:r>
            <a:rPr lang="uk-UA" dirty="0" smtClean="0"/>
            <a:t>Загальна сума </a:t>
          </a:r>
        </a:p>
        <a:p>
          <a:r>
            <a:rPr lang="uk-UA" dirty="0" smtClean="0"/>
            <a:t> 76 300</a:t>
          </a:r>
          <a:endParaRPr lang="ru-RU" dirty="0"/>
        </a:p>
      </dgm:t>
    </dgm:pt>
    <dgm:pt modelId="{D3A11E46-A6EC-4890-9C9A-6B4293BB62DA}" type="parTrans" cxnId="{6B8D5FD6-8FA8-4742-8C88-2278AEBC9CD5}">
      <dgm:prSet/>
      <dgm:spPr/>
      <dgm:t>
        <a:bodyPr/>
        <a:lstStyle/>
        <a:p>
          <a:endParaRPr lang="ru-RU"/>
        </a:p>
      </dgm:t>
    </dgm:pt>
    <dgm:pt modelId="{1874A4F5-292D-4274-AB17-A251D43B6CE7}" type="sibTrans" cxnId="{6B8D5FD6-8FA8-4742-8C88-2278AEBC9CD5}">
      <dgm:prSet/>
      <dgm:spPr/>
      <dgm:t>
        <a:bodyPr/>
        <a:lstStyle/>
        <a:p>
          <a:endParaRPr lang="ru-RU"/>
        </a:p>
      </dgm:t>
    </dgm:pt>
    <dgm:pt modelId="{B9A10727-2A4C-4561-BEB6-918AB91B4B58}">
      <dgm:prSet phldrT="[Текст]" custT="1"/>
      <dgm:spPr/>
      <dgm:t>
        <a:bodyPr/>
        <a:lstStyle/>
        <a:p>
          <a:r>
            <a:rPr lang="uk-UA" sz="1600" dirty="0" smtClean="0"/>
            <a:t>Фонд </a:t>
          </a:r>
          <a:r>
            <a:rPr lang="uk-UA" sz="1600" dirty="0" err="1" smtClean="0"/>
            <a:t>“Крок</a:t>
          </a:r>
          <a:r>
            <a:rPr lang="uk-UA" sz="1600" dirty="0" smtClean="0"/>
            <a:t> за </a:t>
          </a:r>
          <a:r>
            <a:rPr lang="uk-UA" sz="1600" dirty="0" err="1" smtClean="0"/>
            <a:t>кроком”</a:t>
          </a:r>
          <a:endParaRPr lang="uk-UA" sz="1600" dirty="0" smtClean="0"/>
        </a:p>
        <a:p>
          <a:r>
            <a:rPr lang="uk-UA" sz="1600" dirty="0" smtClean="0"/>
            <a:t>30 000 тис грн.</a:t>
          </a:r>
          <a:endParaRPr lang="ru-RU" sz="1600" dirty="0"/>
        </a:p>
      </dgm:t>
    </dgm:pt>
    <dgm:pt modelId="{B8536636-EFE5-4EC1-9D82-A3B93C03ED99}" type="parTrans" cxnId="{8C01FE5F-8E7E-4C7E-BAD1-6E1ABF0F5520}">
      <dgm:prSet/>
      <dgm:spPr/>
      <dgm:t>
        <a:bodyPr/>
        <a:lstStyle/>
        <a:p>
          <a:endParaRPr lang="ru-RU"/>
        </a:p>
      </dgm:t>
    </dgm:pt>
    <dgm:pt modelId="{CF3B95FE-AFE3-43E8-80C1-02C4304CD573}" type="sibTrans" cxnId="{8C01FE5F-8E7E-4C7E-BAD1-6E1ABF0F5520}">
      <dgm:prSet/>
      <dgm:spPr/>
      <dgm:t>
        <a:bodyPr/>
        <a:lstStyle/>
        <a:p>
          <a:endParaRPr lang="ru-RU"/>
        </a:p>
      </dgm:t>
    </dgm:pt>
    <dgm:pt modelId="{3C82CCC3-71F7-4464-A3F6-B4E74A28E2FF}">
      <dgm:prSet phldrT="[Текст]"/>
      <dgm:spPr/>
      <dgm:t>
        <a:bodyPr/>
        <a:lstStyle/>
        <a:p>
          <a:r>
            <a:rPr lang="uk-UA" dirty="0" smtClean="0"/>
            <a:t>Батьки та громада </a:t>
          </a:r>
        </a:p>
        <a:p>
          <a:r>
            <a:rPr lang="uk-UA" dirty="0" smtClean="0"/>
            <a:t> 3 400</a:t>
          </a:r>
          <a:endParaRPr lang="ru-RU" dirty="0"/>
        </a:p>
      </dgm:t>
    </dgm:pt>
    <dgm:pt modelId="{9F42275D-79ED-4A77-AB25-B80A34A4D710}" type="parTrans" cxnId="{E7C35D19-BC63-4356-AA72-40F58FE1A713}">
      <dgm:prSet/>
      <dgm:spPr/>
      <dgm:t>
        <a:bodyPr/>
        <a:lstStyle/>
        <a:p>
          <a:endParaRPr lang="ru-RU"/>
        </a:p>
      </dgm:t>
    </dgm:pt>
    <dgm:pt modelId="{25FA2689-D62A-4CCD-A379-8E0C92F7A554}" type="sibTrans" cxnId="{E7C35D19-BC63-4356-AA72-40F58FE1A713}">
      <dgm:prSet/>
      <dgm:spPr/>
      <dgm:t>
        <a:bodyPr/>
        <a:lstStyle/>
        <a:p>
          <a:endParaRPr lang="ru-RU"/>
        </a:p>
      </dgm:t>
    </dgm:pt>
    <dgm:pt modelId="{AC12EF5F-0C63-447C-AFCC-9AB4B20C25DA}">
      <dgm:prSet phldrT="[Текст]"/>
      <dgm:spPr/>
      <dgm:t>
        <a:bodyPr/>
        <a:lstStyle/>
        <a:p>
          <a:r>
            <a:rPr lang="uk-UA" dirty="0" smtClean="0"/>
            <a:t>ПП Романюк</a:t>
          </a:r>
        </a:p>
        <a:p>
          <a:r>
            <a:rPr lang="uk-UA" dirty="0" smtClean="0"/>
            <a:t> 3 200</a:t>
          </a:r>
          <a:endParaRPr lang="ru-RU" dirty="0"/>
        </a:p>
      </dgm:t>
    </dgm:pt>
    <dgm:pt modelId="{6D345524-2F7E-416E-B06D-5BE5D55FA7FA}" type="parTrans" cxnId="{EDD57CD9-8B21-4CE7-B756-74B4C82EC8F1}">
      <dgm:prSet/>
      <dgm:spPr/>
      <dgm:t>
        <a:bodyPr/>
        <a:lstStyle/>
        <a:p>
          <a:endParaRPr lang="ru-RU"/>
        </a:p>
      </dgm:t>
    </dgm:pt>
    <dgm:pt modelId="{462085EE-D0B9-4862-937F-43F01A6F7E1C}" type="sibTrans" cxnId="{EDD57CD9-8B21-4CE7-B756-74B4C82EC8F1}">
      <dgm:prSet/>
      <dgm:spPr/>
      <dgm:t>
        <a:bodyPr/>
        <a:lstStyle/>
        <a:p>
          <a:endParaRPr lang="ru-RU"/>
        </a:p>
      </dgm:t>
    </dgm:pt>
    <dgm:pt modelId="{40FED5DA-92A9-4190-9E0F-EB9D7D839CC5}">
      <dgm:prSet phldrT="[Текст]"/>
      <dgm:spPr/>
      <dgm:t>
        <a:bodyPr/>
        <a:lstStyle/>
        <a:p>
          <a:r>
            <a:rPr lang="uk-UA" dirty="0" smtClean="0"/>
            <a:t>Відділ освіти </a:t>
          </a:r>
          <a:r>
            <a:rPr lang="uk-UA" dirty="0" err="1" smtClean="0"/>
            <a:t>Дубенської</a:t>
          </a:r>
          <a:r>
            <a:rPr lang="uk-UA" dirty="0" smtClean="0"/>
            <a:t> РДА 33 700</a:t>
          </a:r>
          <a:endParaRPr lang="ru-RU" dirty="0"/>
        </a:p>
      </dgm:t>
    </dgm:pt>
    <dgm:pt modelId="{07921EA5-4B92-4441-ACAE-CE9B4858DB18}" type="parTrans" cxnId="{EA27A525-89A0-4FB9-B362-2A22E5EDB8C5}">
      <dgm:prSet/>
      <dgm:spPr/>
      <dgm:t>
        <a:bodyPr/>
        <a:lstStyle/>
        <a:p>
          <a:endParaRPr lang="ru-RU"/>
        </a:p>
      </dgm:t>
    </dgm:pt>
    <dgm:pt modelId="{61531328-D110-4BE9-8CE6-B52D0710AAC8}" type="sibTrans" cxnId="{EA27A525-89A0-4FB9-B362-2A22E5EDB8C5}">
      <dgm:prSet/>
      <dgm:spPr/>
      <dgm:t>
        <a:bodyPr/>
        <a:lstStyle/>
        <a:p>
          <a:endParaRPr lang="ru-RU"/>
        </a:p>
      </dgm:t>
    </dgm:pt>
    <dgm:pt modelId="{D4D79EFB-424F-4B62-93A2-48A7AFBE2879}">
      <dgm:prSet/>
      <dgm:spPr/>
      <dgm:t>
        <a:bodyPr/>
        <a:lstStyle/>
        <a:p>
          <a:r>
            <a:rPr lang="uk-UA" dirty="0" smtClean="0"/>
            <a:t>Сільська рада </a:t>
          </a:r>
        </a:p>
        <a:p>
          <a:r>
            <a:rPr lang="uk-UA" dirty="0" smtClean="0"/>
            <a:t>6 000 </a:t>
          </a:r>
          <a:r>
            <a:rPr lang="uk-UA" dirty="0" err="1" smtClean="0"/>
            <a:t>грн</a:t>
          </a:r>
          <a:endParaRPr lang="ru-RU" dirty="0"/>
        </a:p>
      </dgm:t>
    </dgm:pt>
    <dgm:pt modelId="{9C7FA93F-EE1E-4FAF-B340-4F4D5ACC17A3}" type="parTrans" cxnId="{7D0144CF-634A-4454-8063-21C78A9ED863}">
      <dgm:prSet/>
      <dgm:spPr/>
      <dgm:t>
        <a:bodyPr/>
        <a:lstStyle/>
        <a:p>
          <a:endParaRPr lang="ru-RU"/>
        </a:p>
      </dgm:t>
    </dgm:pt>
    <dgm:pt modelId="{6D3A22B9-61E1-4E44-AB53-D9FC640C4C51}" type="sibTrans" cxnId="{7D0144CF-634A-4454-8063-21C78A9ED863}">
      <dgm:prSet/>
      <dgm:spPr/>
      <dgm:t>
        <a:bodyPr/>
        <a:lstStyle/>
        <a:p>
          <a:endParaRPr lang="ru-RU"/>
        </a:p>
      </dgm:t>
    </dgm:pt>
    <dgm:pt modelId="{16B64B68-2622-41B6-9A2A-8D36597788AF}" type="pres">
      <dgm:prSet presAssocID="{3B637609-9717-4AF1-A0DB-11FF3BE6D0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6A2DC-2BAC-4486-9BB3-BA69AA757730}" type="pres">
      <dgm:prSet presAssocID="{BF8BEC19-145D-4B9E-985A-BB416D533A46}" presName="centerShape" presStyleLbl="node0" presStyleIdx="0" presStyleCnt="1"/>
      <dgm:spPr/>
      <dgm:t>
        <a:bodyPr/>
        <a:lstStyle/>
        <a:p>
          <a:endParaRPr lang="ru-RU"/>
        </a:p>
      </dgm:t>
    </dgm:pt>
    <dgm:pt modelId="{D9740722-7461-4A65-B000-03E9541D89F8}" type="pres">
      <dgm:prSet presAssocID="{B9A10727-2A4C-4561-BEB6-918AB91B4B58}" presName="node" presStyleLbl="node1" presStyleIdx="0" presStyleCnt="5" custRadScaleRad="100021" custRadScaleInc="-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8D41F-5F8A-4CE0-8ED9-8A18779BF68F}" type="pres">
      <dgm:prSet presAssocID="{B9A10727-2A4C-4561-BEB6-918AB91B4B58}" presName="dummy" presStyleCnt="0"/>
      <dgm:spPr/>
    </dgm:pt>
    <dgm:pt modelId="{AB2062FF-BE89-4D7A-9520-FF765FC4E460}" type="pres">
      <dgm:prSet presAssocID="{CF3B95FE-AFE3-43E8-80C1-02C4304CD57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9200FA3-30F9-4D15-8CBA-F155CA7777B3}" type="pres">
      <dgm:prSet presAssocID="{3C82CCC3-71F7-4464-A3F6-B4E74A28E2FF}" presName="node" presStyleLbl="node1" presStyleIdx="1" presStyleCnt="5" custScaleX="11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7B221-D0B9-412E-B0F6-2B8A936EF69E}" type="pres">
      <dgm:prSet presAssocID="{3C82CCC3-71F7-4464-A3F6-B4E74A28E2FF}" presName="dummy" presStyleCnt="0"/>
      <dgm:spPr/>
    </dgm:pt>
    <dgm:pt modelId="{0E70D1E3-52C7-4A4F-AD61-858150657EE7}" type="pres">
      <dgm:prSet presAssocID="{25FA2689-D62A-4CCD-A379-8E0C92F7A55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BFC2B96-5ECC-43A5-89F3-944637569065}" type="pres">
      <dgm:prSet presAssocID="{D4D79EFB-424F-4B62-93A2-48A7AFBE2879}" presName="node" presStyleLbl="node1" presStyleIdx="2" presStyleCnt="5" custScaleX="13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05462-1D6D-400B-AC9C-2B564FC2A268}" type="pres">
      <dgm:prSet presAssocID="{D4D79EFB-424F-4B62-93A2-48A7AFBE2879}" presName="dummy" presStyleCnt="0"/>
      <dgm:spPr/>
    </dgm:pt>
    <dgm:pt modelId="{E8F1AD80-48F7-415C-8A11-504542DDB4D7}" type="pres">
      <dgm:prSet presAssocID="{6D3A22B9-61E1-4E44-AB53-D9FC640C4C5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29A3BDC-18FD-4C57-8E0B-AD1394E661DC}" type="pres">
      <dgm:prSet presAssocID="{AC12EF5F-0C63-447C-AFCC-9AB4B20C25DA}" presName="node" presStyleLbl="node1" presStyleIdx="3" presStyleCnt="5" custScaleX="131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D60C4-E2DC-43A3-8982-FA10E5694701}" type="pres">
      <dgm:prSet presAssocID="{AC12EF5F-0C63-447C-AFCC-9AB4B20C25DA}" presName="dummy" presStyleCnt="0"/>
      <dgm:spPr/>
    </dgm:pt>
    <dgm:pt modelId="{AFE0211E-416B-4E16-9404-EAD9963C67AA}" type="pres">
      <dgm:prSet presAssocID="{462085EE-D0B9-4862-937F-43F01A6F7E1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2B0F978-910E-4E75-88F1-1181EFBBC62F}" type="pres">
      <dgm:prSet presAssocID="{40FED5DA-92A9-4190-9E0F-EB9D7D839CC5}" presName="node" presStyleLbl="node1" presStyleIdx="4" presStyleCnt="5" custScaleX="141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4CE92-6BAC-4E1C-A705-A2AA141F8081}" type="pres">
      <dgm:prSet presAssocID="{40FED5DA-92A9-4190-9E0F-EB9D7D839CC5}" presName="dummy" presStyleCnt="0"/>
      <dgm:spPr/>
    </dgm:pt>
    <dgm:pt modelId="{9BB83EAE-7C88-40D4-8F3B-A0C5A172C589}" type="pres">
      <dgm:prSet presAssocID="{61531328-D110-4BE9-8CE6-B52D0710AAC8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845044F-8F04-4707-B65B-1168DE327A60}" type="presOf" srcId="{6D3A22B9-61E1-4E44-AB53-D9FC640C4C51}" destId="{E8F1AD80-48F7-415C-8A11-504542DDB4D7}" srcOrd="0" destOrd="0" presId="urn:microsoft.com/office/officeart/2005/8/layout/radial6"/>
    <dgm:cxn modelId="{6B8D5FD6-8FA8-4742-8C88-2278AEBC9CD5}" srcId="{3B637609-9717-4AF1-A0DB-11FF3BE6D082}" destId="{BF8BEC19-145D-4B9E-985A-BB416D533A46}" srcOrd="0" destOrd="0" parTransId="{D3A11E46-A6EC-4890-9C9A-6B4293BB62DA}" sibTransId="{1874A4F5-292D-4274-AB17-A251D43B6CE7}"/>
    <dgm:cxn modelId="{E7C35D19-BC63-4356-AA72-40F58FE1A713}" srcId="{BF8BEC19-145D-4B9E-985A-BB416D533A46}" destId="{3C82CCC3-71F7-4464-A3F6-B4E74A28E2FF}" srcOrd="1" destOrd="0" parTransId="{9F42275D-79ED-4A77-AB25-B80A34A4D710}" sibTransId="{25FA2689-D62A-4CCD-A379-8E0C92F7A554}"/>
    <dgm:cxn modelId="{8C01FE5F-8E7E-4C7E-BAD1-6E1ABF0F5520}" srcId="{BF8BEC19-145D-4B9E-985A-BB416D533A46}" destId="{B9A10727-2A4C-4561-BEB6-918AB91B4B58}" srcOrd="0" destOrd="0" parTransId="{B8536636-EFE5-4EC1-9D82-A3B93C03ED99}" sibTransId="{CF3B95FE-AFE3-43E8-80C1-02C4304CD573}"/>
    <dgm:cxn modelId="{503A11BE-5F57-4DFD-A88A-F5C694C9825E}" type="presOf" srcId="{462085EE-D0B9-4862-937F-43F01A6F7E1C}" destId="{AFE0211E-416B-4E16-9404-EAD9963C67AA}" srcOrd="0" destOrd="0" presId="urn:microsoft.com/office/officeart/2005/8/layout/radial6"/>
    <dgm:cxn modelId="{310FBEB7-1788-4C36-A3DF-E0E93D2BE644}" type="presOf" srcId="{B9A10727-2A4C-4561-BEB6-918AB91B4B58}" destId="{D9740722-7461-4A65-B000-03E9541D89F8}" srcOrd="0" destOrd="0" presId="urn:microsoft.com/office/officeart/2005/8/layout/radial6"/>
    <dgm:cxn modelId="{EDD57CD9-8B21-4CE7-B756-74B4C82EC8F1}" srcId="{BF8BEC19-145D-4B9E-985A-BB416D533A46}" destId="{AC12EF5F-0C63-447C-AFCC-9AB4B20C25DA}" srcOrd="3" destOrd="0" parTransId="{6D345524-2F7E-416E-B06D-5BE5D55FA7FA}" sibTransId="{462085EE-D0B9-4862-937F-43F01A6F7E1C}"/>
    <dgm:cxn modelId="{5305622C-487F-449D-A2C5-82BB5705233B}" type="presOf" srcId="{BF8BEC19-145D-4B9E-985A-BB416D533A46}" destId="{F9B6A2DC-2BAC-4486-9BB3-BA69AA757730}" srcOrd="0" destOrd="0" presId="urn:microsoft.com/office/officeart/2005/8/layout/radial6"/>
    <dgm:cxn modelId="{EA27A525-89A0-4FB9-B362-2A22E5EDB8C5}" srcId="{BF8BEC19-145D-4B9E-985A-BB416D533A46}" destId="{40FED5DA-92A9-4190-9E0F-EB9D7D839CC5}" srcOrd="4" destOrd="0" parTransId="{07921EA5-4B92-4441-ACAE-CE9B4858DB18}" sibTransId="{61531328-D110-4BE9-8CE6-B52D0710AAC8}"/>
    <dgm:cxn modelId="{A3623A4C-C883-4C55-AED2-F912E171DD4A}" type="presOf" srcId="{3C82CCC3-71F7-4464-A3F6-B4E74A28E2FF}" destId="{E9200FA3-30F9-4D15-8CBA-F155CA7777B3}" srcOrd="0" destOrd="0" presId="urn:microsoft.com/office/officeart/2005/8/layout/radial6"/>
    <dgm:cxn modelId="{3C7CC921-E5AA-41E0-9E4B-9C8751A50775}" type="presOf" srcId="{61531328-D110-4BE9-8CE6-B52D0710AAC8}" destId="{9BB83EAE-7C88-40D4-8F3B-A0C5A172C589}" srcOrd="0" destOrd="0" presId="urn:microsoft.com/office/officeart/2005/8/layout/radial6"/>
    <dgm:cxn modelId="{AEDB80B9-D7F8-4E12-82F5-31092030804F}" type="presOf" srcId="{CF3B95FE-AFE3-43E8-80C1-02C4304CD573}" destId="{AB2062FF-BE89-4D7A-9520-FF765FC4E460}" srcOrd="0" destOrd="0" presId="urn:microsoft.com/office/officeart/2005/8/layout/radial6"/>
    <dgm:cxn modelId="{42A64DB4-B6E6-49B0-AC4C-011144CB16B7}" type="presOf" srcId="{D4D79EFB-424F-4B62-93A2-48A7AFBE2879}" destId="{FBFC2B96-5ECC-43A5-89F3-944637569065}" srcOrd="0" destOrd="0" presId="urn:microsoft.com/office/officeart/2005/8/layout/radial6"/>
    <dgm:cxn modelId="{4D07D266-158E-4198-B03E-A7208C600158}" type="presOf" srcId="{40FED5DA-92A9-4190-9E0F-EB9D7D839CC5}" destId="{32B0F978-910E-4E75-88F1-1181EFBBC62F}" srcOrd="0" destOrd="0" presId="urn:microsoft.com/office/officeart/2005/8/layout/radial6"/>
    <dgm:cxn modelId="{7D0144CF-634A-4454-8063-21C78A9ED863}" srcId="{BF8BEC19-145D-4B9E-985A-BB416D533A46}" destId="{D4D79EFB-424F-4B62-93A2-48A7AFBE2879}" srcOrd="2" destOrd="0" parTransId="{9C7FA93F-EE1E-4FAF-B340-4F4D5ACC17A3}" sibTransId="{6D3A22B9-61E1-4E44-AB53-D9FC640C4C51}"/>
    <dgm:cxn modelId="{FE7BFEC4-E978-4D76-A7C6-C4A8B84647EA}" type="presOf" srcId="{25FA2689-D62A-4CCD-A379-8E0C92F7A554}" destId="{0E70D1E3-52C7-4A4F-AD61-858150657EE7}" srcOrd="0" destOrd="0" presId="urn:microsoft.com/office/officeart/2005/8/layout/radial6"/>
    <dgm:cxn modelId="{5C5A186B-DDA6-4DA5-A4A4-8738F638116F}" type="presOf" srcId="{3B637609-9717-4AF1-A0DB-11FF3BE6D082}" destId="{16B64B68-2622-41B6-9A2A-8D36597788AF}" srcOrd="0" destOrd="0" presId="urn:microsoft.com/office/officeart/2005/8/layout/radial6"/>
    <dgm:cxn modelId="{CCC961B4-ADD7-4810-BC9F-237DB8670632}" type="presOf" srcId="{AC12EF5F-0C63-447C-AFCC-9AB4B20C25DA}" destId="{A29A3BDC-18FD-4C57-8E0B-AD1394E661DC}" srcOrd="0" destOrd="0" presId="urn:microsoft.com/office/officeart/2005/8/layout/radial6"/>
    <dgm:cxn modelId="{368E0159-CFAD-4A36-A0FF-44079D279BD9}" type="presParOf" srcId="{16B64B68-2622-41B6-9A2A-8D36597788AF}" destId="{F9B6A2DC-2BAC-4486-9BB3-BA69AA757730}" srcOrd="0" destOrd="0" presId="urn:microsoft.com/office/officeart/2005/8/layout/radial6"/>
    <dgm:cxn modelId="{788CC549-C3F5-47ED-863A-89F953D0F574}" type="presParOf" srcId="{16B64B68-2622-41B6-9A2A-8D36597788AF}" destId="{D9740722-7461-4A65-B000-03E9541D89F8}" srcOrd="1" destOrd="0" presId="urn:microsoft.com/office/officeart/2005/8/layout/radial6"/>
    <dgm:cxn modelId="{BA0DD079-B5B6-4A6B-9A9F-CEED92B2860B}" type="presParOf" srcId="{16B64B68-2622-41B6-9A2A-8D36597788AF}" destId="{4D18D41F-5F8A-4CE0-8ED9-8A18779BF68F}" srcOrd="2" destOrd="0" presId="urn:microsoft.com/office/officeart/2005/8/layout/radial6"/>
    <dgm:cxn modelId="{E425417B-6E61-4DF4-B37B-70AB20586DEC}" type="presParOf" srcId="{16B64B68-2622-41B6-9A2A-8D36597788AF}" destId="{AB2062FF-BE89-4D7A-9520-FF765FC4E460}" srcOrd="3" destOrd="0" presId="urn:microsoft.com/office/officeart/2005/8/layout/radial6"/>
    <dgm:cxn modelId="{DC72FBD1-35A4-44F8-9DB7-2A5DF5CB0461}" type="presParOf" srcId="{16B64B68-2622-41B6-9A2A-8D36597788AF}" destId="{E9200FA3-30F9-4D15-8CBA-F155CA7777B3}" srcOrd="4" destOrd="0" presId="urn:microsoft.com/office/officeart/2005/8/layout/radial6"/>
    <dgm:cxn modelId="{79999DCD-0F8F-400A-90D7-19EE846ED552}" type="presParOf" srcId="{16B64B68-2622-41B6-9A2A-8D36597788AF}" destId="{6B77B221-D0B9-412E-B0F6-2B8A936EF69E}" srcOrd="5" destOrd="0" presId="urn:microsoft.com/office/officeart/2005/8/layout/radial6"/>
    <dgm:cxn modelId="{A57B4043-D609-4770-B622-C28D579F643A}" type="presParOf" srcId="{16B64B68-2622-41B6-9A2A-8D36597788AF}" destId="{0E70D1E3-52C7-4A4F-AD61-858150657EE7}" srcOrd="6" destOrd="0" presId="urn:microsoft.com/office/officeart/2005/8/layout/radial6"/>
    <dgm:cxn modelId="{F0E05ABF-F28B-4159-A58F-E9AD31E6D430}" type="presParOf" srcId="{16B64B68-2622-41B6-9A2A-8D36597788AF}" destId="{FBFC2B96-5ECC-43A5-89F3-944637569065}" srcOrd="7" destOrd="0" presId="urn:microsoft.com/office/officeart/2005/8/layout/radial6"/>
    <dgm:cxn modelId="{F635364D-D725-4524-B620-12D7FE78DE48}" type="presParOf" srcId="{16B64B68-2622-41B6-9A2A-8D36597788AF}" destId="{15B05462-1D6D-400B-AC9C-2B564FC2A268}" srcOrd="8" destOrd="0" presId="urn:microsoft.com/office/officeart/2005/8/layout/radial6"/>
    <dgm:cxn modelId="{2843076E-0A62-4553-A3D2-8303DC36E81D}" type="presParOf" srcId="{16B64B68-2622-41B6-9A2A-8D36597788AF}" destId="{E8F1AD80-48F7-415C-8A11-504542DDB4D7}" srcOrd="9" destOrd="0" presId="urn:microsoft.com/office/officeart/2005/8/layout/radial6"/>
    <dgm:cxn modelId="{9E916A4B-63DB-4CB8-B659-D6921DF0319C}" type="presParOf" srcId="{16B64B68-2622-41B6-9A2A-8D36597788AF}" destId="{A29A3BDC-18FD-4C57-8E0B-AD1394E661DC}" srcOrd="10" destOrd="0" presId="urn:microsoft.com/office/officeart/2005/8/layout/radial6"/>
    <dgm:cxn modelId="{D75A60CB-5697-4296-9639-7F12E6DF1F7C}" type="presParOf" srcId="{16B64B68-2622-41B6-9A2A-8D36597788AF}" destId="{5CCD60C4-E2DC-43A3-8982-FA10E5694701}" srcOrd="11" destOrd="0" presId="urn:microsoft.com/office/officeart/2005/8/layout/radial6"/>
    <dgm:cxn modelId="{C911BCB4-14F5-4EB9-B289-65A617B007C8}" type="presParOf" srcId="{16B64B68-2622-41B6-9A2A-8D36597788AF}" destId="{AFE0211E-416B-4E16-9404-EAD9963C67AA}" srcOrd="12" destOrd="0" presId="urn:microsoft.com/office/officeart/2005/8/layout/radial6"/>
    <dgm:cxn modelId="{C3CEE1DD-2F60-45E6-96EF-0C93E2D6318B}" type="presParOf" srcId="{16B64B68-2622-41B6-9A2A-8D36597788AF}" destId="{32B0F978-910E-4E75-88F1-1181EFBBC62F}" srcOrd="13" destOrd="0" presId="urn:microsoft.com/office/officeart/2005/8/layout/radial6"/>
    <dgm:cxn modelId="{2E104B32-CB07-4F77-AD79-B511F98F1755}" type="presParOf" srcId="{16B64B68-2622-41B6-9A2A-8D36597788AF}" destId="{77D4CE92-6BAC-4E1C-A705-A2AA141F8081}" srcOrd="14" destOrd="0" presId="urn:microsoft.com/office/officeart/2005/8/layout/radial6"/>
    <dgm:cxn modelId="{D10D298C-DDFE-4F89-A462-D7144B58973A}" type="presParOf" srcId="{16B64B68-2622-41B6-9A2A-8D36597788AF}" destId="{9BB83EAE-7C88-40D4-8F3B-A0C5A172C589}" srcOrd="15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54CA66-B8FE-4AE3-98D6-40276132FFDE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902450-6AA1-4252-B8F5-DB450DDFECC6}">
      <dgm:prSet phldrT="[Текст]"/>
      <dgm:spPr/>
      <dgm:t>
        <a:bodyPr/>
        <a:lstStyle/>
        <a:p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залучено коштів в обсязі 76 300,00 грн.;</a:t>
          </a:r>
          <a:endParaRPr lang="ru-RU" dirty="0"/>
        </a:p>
      </dgm:t>
    </dgm:pt>
    <dgm:pt modelId="{338E5B94-A34E-4AC4-BBE2-61610D037A7D}" type="parTrans" cxnId="{CD1975E5-7FFB-450F-8268-87A61F489172}">
      <dgm:prSet/>
      <dgm:spPr/>
      <dgm:t>
        <a:bodyPr/>
        <a:lstStyle/>
        <a:p>
          <a:endParaRPr lang="ru-RU"/>
        </a:p>
      </dgm:t>
    </dgm:pt>
    <dgm:pt modelId="{B3D2144E-4B06-4C09-AEC0-E1BCC8AC23D8}" type="sibTrans" cxnId="{CD1975E5-7FFB-450F-8268-87A61F489172}">
      <dgm:prSet/>
      <dgm:spPr/>
      <dgm:t>
        <a:bodyPr/>
        <a:lstStyle/>
        <a:p>
          <a:endParaRPr lang="ru-RU"/>
        </a:p>
      </dgm:t>
    </dgm:pt>
    <dgm:pt modelId="{39EB1FB8-0288-426C-B034-1BCFA3D96FF5}">
      <dgm:prSet phldrT="[Текст]"/>
      <dgm:spPr/>
      <dgm:t>
        <a:bodyPr/>
        <a:lstStyle/>
        <a:p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замінено вікна та двері, зроблено ремонт спортивного залу школи</a:t>
          </a:r>
          <a:endParaRPr lang="ru-RU" dirty="0"/>
        </a:p>
      </dgm:t>
    </dgm:pt>
    <dgm:pt modelId="{7395E99B-A449-4BB5-A8CE-6CAAAC90D502}" type="parTrans" cxnId="{1622CCDC-5C36-4C97-9DAD-727AF16DA9BF}">
      <dgm:prSet/>
      <dgm:spPr/>
      <dgm:t>
        <a:bodyPr/>
        <a:lstStyle/>
        <a:p>
          <a:endParaRPr lang="ru-RU"/>
        </a:p>
      </dgm:t>
    </dgm:pt>
    <dgm:pt modelId="{73FA5CE3-A4C7-447C-9598-EA6078E01DF3}" type="sibTrans" cxnId="{1622CCDC-5C36-4C97-9DAD-727AF16DA9BF}">
      <dgm:prSet/>
      <dgm:spPr/>
      <dgm:t>
        <a:bodyPr/>
        <a:lstStyle/>
        <a:p>
          <a:endParaRPr lang="ru-RU"/>
        </a:p>
      </dgm:t>
    </dgm:pt>
    <dgm:pt modelId="{3BADDDDA-2C17-4C16-90C6-2262B0BC35BA}">
      <dgm:prSet phldrT="[Текст]"/>
      <dgm:spPr/>
      <dgm:t>
        <a:bodyPr/>
        <a:lstStyle/>
        <a:p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10 членів Ініціативної групи отримають навики підготовки і реалізації проекту</a:t>
          </a:r>
          <a:endParaRPr lang="ru-RU" dirty="0"/>
        </a:p>
      </dgm:t>
    </dgm:pt>
    <dgm:pt modelId="{8F3A02A2-E4E5-443E-9E99-31ADC19AA9EE}" type="parTrans" cxnId="{BDE5A3F7-8EB5-402E-B738-1994E8EE049F}">
      <dgm:prSet/>
      <dgm:spPr/>
      <dgm:t>
        <a:bodyPr/>
        <a:lstStyle/>
        <a:p>
          <a:endParaRPr lang="ru-RU"/>
        </a:p>
      </dgm:t>
    </dgm:pt>
    <dgm:pt modelId="{897F47A4-9FFB-4DDF-9871-46C53EFFA381}" type="sibTrans" cxnId="{BDE5A3F7-8EB5-402E-B738-1994E8EE049F}">
      <dgm:prSet/>
      <dgm:spPr/>
      <dgm:t>
        <a:bodyPr/>
        <a:lstStyle/>
        <a:p>
          <a:endParaRPr lang="ru-RU"/>
        </a:p>
      </dgm:t>
    </dgm:pt>
    <dgm:pt modelId="{6B5DF306-9BE1-494F-A30F-9D204B54016A}" type="pres">
      <dgm:prSet presAssocID="{9554CA66-B8FE-4AE3-98D6-40276132FF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6457A-DBCD-409C-902A-F4083D922883}" type="pres">
      <dgm:prSet presAssocID="{3A902450-6AA1-4252-B8F5-DB450DDFECC6}" presName="comp" presStyleCnt="0"/>
      <dgm:spPr/>
    </dgm:pt>
    <dgm:pt modelId="{C5B3612D-A78D-41BF-944F-9F3A7ECBDC67}" type="pres">
      <dgm:prSet presAssocID="{3A902450-6AA1-4252-B8F5-DB450DDFECC6}" presName="box" presStyleLbl="node1" presStyleIdx="0" presStyleCnt="3"/>
      <dgm:spPr/>
      <dgm:t>
        <a:bodyPr/>
        <a:lstStyle/>
        <a:p>
          <a:endParaRPr lang="ru-RU"/>
        </a:p>
      </dgm:t>
    </dgm:pt>
    <dgm:pt modelId="{8EA1F5FD-4885-4A55-8B82-DCCD664BFA86}" type="pres">
      <dgm:prSet presAssocID="{3A902450-6AA1-4252-B8F5-DB450DDFECC6}" presName="img" presStyleLbl="fgImgPlace1" presStyleIdx="0" presStyleCnt="3" custScaleX="1030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1F58D1-FE88-48F0-AD3B-970FF58A21C4}" type="pres">
      <dgm:prSet presAssocID="{3A902450-6AA1-4252-B8F5-DB450DDFEC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FD355-186C-4F71-A58D-3437E77C3E26}" type="pres">
      <dgm:prSet presAssocID="{B3D2144E-4B06-4C09-AEC0-E1BCC8AC23D8}" presName="spacer" presStyleCnt="0"/>
      <dgm:spPr/>
    </dgm:pt>
    <dgm:pt modelId="{9C179C68-C79E-4FBD-9DBD-470A3B3C1A20}" type="pres">
      <dgm:prSet presAssocID="{39EB1FB8-0288-426C-B034-1BCFA3D96FF5}" presName="comp" presStyleCnt="0"/>
      <dgm:spPr/>
    </dgm:pt>
    <dgm:pt modelId="{5CDDE027-2B2C-4735-B465-BA9E2B42A09E}" type="pres">
      <dgm:prSet presAssocID="{39EB1FB8-0288-426C-B034-1BCFA3D96FF5}" presName="box" presStyleLbl="node1" presStyleIdx="1" presStyleCnt="3"/>
      <dgm:spPr/>
      <dgm:t>
        <a:bodyPr/>
        <a:lstStyle/>
        <a:p>
          <a:endParaRPr lang="ru-RU"/>
        </a:p>
      </dgm:t>
    </dgm:pt>
    <dgm:pt modelId="{8256110F-139C-4F4C-913D-7B90B9FA87F9}" type="pres">
      <dgm:prSet presAssocID="{39EB1FB8-0288-426C-B034-1BCFA3D96FF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C444A1-2F21-46FC-B954-6BB162E59996}" type="pres">
      <dgm:prSet presAssocID="{39EB1FB8-0288-426C-B034-1BCFA3D96FF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B9B40-9489-48C7-A6D7-62E475671710}" type="pres">
      <dgm:prSet presAssocID="{73FA5CE3-A4C7-447C-9598-EA6078E01DF3}" presName="spacer" presStyleCnt="0"/>
      <dgm:spPr/>
    </dgm:pt>
    <dgm:pt modelId="{539ABBB8-90D5-4419-96D8-0252D7C02A1A}" type="pres">
      <dgm:prSet presAssocID="{3BADDDDA-2C17-4C16-90C6-2262B0BC35BA}" presName="comp" presStyleCnt="0"/>
      <dgm:spPr/>
    </dgm:pt>
    <dgm:pt modelId="{E3212AB1-7698-457E-9428-CE013BC86B5C}" type="pres">
      <dgm:prSet presAssocID="{3BADDDDA-2C17-4C16-90C6-2262B0BC35BA}" presName="box" presStyleLbl="node1" presStyleIdx="2" presStyleCnt="3"/>
      <dgm:spPr/>
      <dgm:t>
        <a:bodyPr/>
        <a:lstStyle/>
        <a:p>
          <a:endParaRPr lang="ru-RU"/>
        </a:p>
      </dgm:t>
    </dgm:pt>
    <dgm:pt modelId="{ABB335BD-FE8C-4DA4-953D-702C2BB487A4}" type="pres">
      <dgm:prSet presAssocID="{3BADDDDA-2C17-4C16-90C6-2262B0BC35BA}" presName="img" presStyleLbl="fgImgPlace1" presStyleIdx="2" presStyleCnt="3" custScaleX="103011" custScaleY="11841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D432A4-6BFC-4B0A-A1D8-43222FC1CAB7}" type="pres">
      <dgm:prSet presAssocID="{3BADDDDA-2C17-4C16-90C6-2262B0BC35B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00124-9460-4A66-941A-B07800F01976}" type="presOf" srcId="{3BADDDDA-2C17-4C16-90C6-2262B0BC35BA}" destId="{E3212AB1-7698-457E-9428-CE013BC86B5C}" srcOrd="0" destOrd="0" presId="urn:microsoft.com/office/officeart/2005/8/layout/vList4"/>
    <dgm:cxn modelId="{1622CCDC-5C36-4C97-9DAD-727AF16DA9BF}" srcId="{9554CA66-B8FE-4AE3-98D6-40276132FFDE}" destId="{39EB1FB8-0288-426C-B034-1BCFA3D96FF5}" srcOrd="1" destOrd="0" parTransId="{7395E99B-A449-4BB5-A8CE-6CAAAC90D502}" sibTransId="{73FA5CE3-A4C7-447C-9598-EA6078E01DF3}"/>
    <dgm:cxn modelId="{9C7DDC83-0081-418F-94ED-BF6C719F38D5}" type="presOf" srcId="{9554CA66-B8FE-4AE3-98D6-40276132FFDE}" destId="{6B5DF306-9BE1-494F-A30F-9D204B54016A}" srcOrd="0" destOrd="0" presId="urn:microsoft.com/office/officeart/2005/8/layout/vList4"/>
    <dgm:cxn modelId="{BDE5A3F7-8EB5-402E-B738-1994E8EE049F}" srcId="{9554CA66-B8FE-4AE3-98D6-40276132FFDE}" destId="{3BADDDDA-2C17-4C16-90C6-2262B0BC35BA}" srcOrd="2" destOrd="0" parTransId="{8F3A02A2-E4E5-443E-9E99-31ADC19AA9EE}" sibTransId="{897F47A4-9FFB-4DDF-9871-46C53EFFA381}"/>
    <dgm:cxn modelId="{7CA3ECD7-267E-4E72-A64D-2E9B0D4EB25B}" type="presOf" srcId="{39EB1FB8-0288-426C-B034-1BCFA3D96FF5}" destId="{5CDDE027-2B2C-4735-B465-BA9E2B42A09E}" srcOrd="0" destOrd="0" presId="urn:microsoft.com/office/officeart/2005/8/layout/vList4"/>
    <dgm:cxn modelId="{85F40B50-E060-4678-89A2-BF4E648CA947}" type="presOf" srcId="{39EB1FB8-0288-426C-B034-1BCFA3D96FF5}" destId="{20C444A1-2F21-46FC-B954-6BB162E59996}" srcOrd="1" destOrd="0" presId="urn:microsoft.com/office/officeart/2005/8/layout/vList4"/>
    <dgm:cxn modelId="{57A869B7-C25E-4FA0-BA9B-6C7AB55EE25C}" type="presOf" srcId="{3BADDDDA-2C17-4C16-90C6-2262B0BC35BA}" destId="{BBD432A4-6BFC-4B0A-A1D8-43222FC1CAB7}" srcOrd="1" destOrd="0" presId="urn:microsoft.com/office/officeart/2005/8/layout/vList4"/>
    <dgm:cxn modelId="{CD1975E5-7FFB-450F-8268-87A61F489172}" srcId="{9554CA66-B8FE-4AE3-98D6-40276132FFDE}" destId="{3A902450-6AA1-4252-B8F5-DB450DDFECC6}" srcOrd="0" destOrd="0" parTransId="{338E5B94-A34E-4AC4-BBE2-61610D037A7D}" sibTransId="{B3D2144E-4B06-4C09-AEC0-E1BCC8AC23D8}"/>
    <dgm:cxn modelId="{9D56B856-62D3-4827-A7DF-0DF949F152ED}" type="presOf" srcId="{3A902450-6AA1-4252-B8F5-DB450DDFECC6}" destId="{E71F58D1-FE88-48F0-AD3B-970FF58A21C4}" srcOrd="1" destOrd="0" presId="urn:microsoft.com/office/officeart/2005/8/layout/vList4"/>
    <dgm:cxn modelId="{88217434-4714-451D-B50C-87FE3EE45F40}" type="presOf" srcId="{3A902450-6AA1-4252-B8F5-DB450DDFECC6}" destId="{C5B3612D-A78D-41BF-944F-9F3A7ECBDC67}" srcOrd="0" destOrd="0" presId="urn:microsoft.com/office/officeart/2005/8/layout/vList4"/>
    <dgm:cxn modelId="{40BCE6F9-B9EE-4329-A8BE-E9B226890674}" type="presParOf" srcId="{6B5DF306-9BE1-494F-A30F-9D204B54016A}" destId="{1596457A-DBCD-409C-902A-F4083D922883}" srcOrd="0" destOrd="0" presId="urn:microsoft.com/office/officeart/2005/8/layout/vList4"/>
    <dgm:cxn modelId="{26493766-1C91-49B9-9344-306A53BF5B1D}" type="presParOf" srcId="{1596457A-DBCD-409C-902A-F4083D922883}" destId="{C5B3612D-A78D-41BF-944F-9F3A7ECBDC67}" srcOrd="0" destOrd="0" presId="urn:microsoft.com/office/officeart/2005/8/layout/vList4"/>
    <dgm:cxn modelId="{826014C3-18BC-4672-B909-4BF140F9B44F}" type="presParOf" srcId="{1596457A-DBCD-409C-902A-F4083D922883}" destId="{8EA1F5FD-4885-4A55-8B82-DCCD664BFA86}" srcOrd="1" destOrd="0" presId="urn:microsoft.com/office/officeart/2005/8/layout/vList4"/>
    <dgm:cxn modelId="{D6B1557F-CFC6-41B3-89DB-DA6129080C21}" type="presParOf" srcId="{1596457A-DBCD-409C-902A-F4083D922883}" destId="{E71F58D1-FE88-48F0-AD3B-970FF58A21C4}" srcOrd="2" destOrd="0" presId="urn:microsoft.com/office/officeart/2005/8/layout/vList4"/>
    <dgm:cxn modelId="{5E3FE785-CB57-47A1-B11B-3D66ED6DE86C}" type="presParOf" srcId="{6B5DF306-9BE1-494F-A30F-9D204B54016A}" destId="{646FD355-186C-4F71-A58D-3437E77C3E26}" srcOrd="1" destOrd="0" presId="urn:microsoft.com/office/officeart/2005/8/layout/vList4"/>
    <dgm:cxn modelId="{8437E981-3940-48D5-AC88-A5AFA221428A}" type="presParOf" srcId="{6B5DF306-9BE1-494F-A30F-9D204B54016A}" destId="{9C179C68-C79E-4FBD-9DBD-470A3B3C1A20}" srcOrd="2" destOrd="0" presId="urn:microsoft.com/office/officeart/2005/8/layout/vList4"/>
    <dgm:cxn modelId="{58B041A9-F80D-4A6B-BC91-B20209429DFB}" type="presParOf" srcId="{9C179C68-C79E-4FBD-9DBD-470A3B3C1A20}" destId="{5CDDE027-2B2C-4735-B465-BA9E2B42A09E}" srcOrd="0" destOrd="0" presId="urn:microsoft.com/office/officeart/2005/8/layout/vList4"/>
    <dgm:cxn modelId="{0F8B9EEE-5307-4F15-9E97-7E78A88EF49F}" type="presParOf" srcId="{9C179C68-C79E-4FBD-9DBD-470A3B3C1A20}" destId="{8256110F-139C-4F4C-913D-7B90B9FA87F9}" srcOrd="1" destOrd="0" presId="urn:microsoft.com/office/officeart/2005/8/layout/vList4"/>
    <dgm:cxn modelId="{4234204B-D6F8-4D67-99AE-83AFAB8C75B3}" type="presParOf" srcId="{9C179C68-C79E-4FBD-9DBD-470A3B3C1A20}" destId="{20C444A1-2F21-46FC-B954-6BB162E59996}" srcOrd="2" destOrd="0" presId="urn:microsoft.com/office/officeart/2005/8/layout/vList4"/>
    <dgm:cxn modelId="{B3644D42-F638-46DD-8ACC-223D8EA8F9C5}" type="presParOf" srcId="{6B5DF306-9BE1-494F-A30F-9D204B54016A}" destId="{2CCB9B40-9489-48C7-A6D7-62E475671710}" srcOrd="3" destOrd="0" presId="urn:microsoft.com/office/officeart/2005/8/layout/vList4"/>
    <dgm:cxn modelId="{4EC25B25-06E4-4BA9-8116-67D4DC902C0D}" type="presParOf" srcId="{6B5DF306-9BE1-494F-A30F-9D204B54016A}" destId="{539ABBB8-90D5-4419-96D8-0252D7C02A1A}" srcOrd="4" destOrd="0" presId="urn:microsoft.com/office/officeart/2005/8/layout/vList4"/>
    <dgm:cxn modelId="{C8513F94-9EF4-43DE-B319-BE5B5863C14C}" type="presParOf" srcId="{539ABBB8-90D5-4419-96D8-0252D7C02A1A}" destId="{E3212AB1-7698-457E-9428-CE013BC86B5C}" srcOrd="0" destOrd="0" presId="urn:microsoft.com/office/officeart/2005/8/layout/vList4"/>
    <dgm:cxn modelId="{F4170999-4E3A-40A0-95B0-D7C17DB6A3FE}" type="presParOf" srcId="{539ABBB8-90D5-4419-96D8-0252D7C02A1A}" destId="{ABB335BD-FE8C-4DA4-953D-702C2BB487A4}" srcOrd="1" destOrd="0" presId="urn:microsoft.com/office/officeart/2005/8/layout/vList4"/>
    <dgm:cxn modelId="{6F167995-EB31-4EFA-9FAB-1C0F77B36531}" type="presParOf" srcId="{539ABBB8-90D5-4419-96D8-0252D7C02A1A}" destId="{BBD432A4-6BFC-4B0A-A1D8-43222FC1CAB7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59679A-1E56-450E-9432-A4F9230834F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0CEE9770-5895-4AC3-973D-7C008ADE2786}">
      <dgm:prSet phldrT="[Текст]"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оновлення та зміцнення матеріально-технічної бази спортивного залу   школи;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DCC98573-DFC5-48F9-9133-9F7865B04756}" type="parTrans" cxnId="{6DB8E316-6730-4046-99BD-A01AE73F748F}">
      <dgm:prSet/>
      <dgm:spPr/>
      <dgm:t>
        <a:bodyPr/>
        <a:lstStyle/>
        <a:p>
          <a:endParaRPr lang="ru-RU"/>
        </a:p>
      </dgm:t>
    </dgm:pt>
    <dgm:pt modelId="{6D898F5D-0C79-4D99-A61F-AE4D8296A066}" type="sibTrans" cxnId="{6DB8E316-6730-4046-99BD-A01AE73F748F}">
      <dgm:prSet/>
      <dgm:spPr/>
      <dgm:t>
        <a:bodyPr/>
        <a:lstStyle/>
        <a:p>
          <a:endParaRPr lang="ru-RU"/>
        </a:p>
      </dgm:t>
    </dgm:pt>
    <dgm:pt modelId="{13D8527B-FE73-40BD-8CCE-CADF0D7848D0}">
      <dgm:prSet custT="1"/>
      <dgm:spPr/>
      <dgm:t>
        <a:bodyPr/>
        <a:lstStyle/>
        <a:p>
          <a:pPr rtl="0"/>
          <a:r>
            <a: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підвищення рівня охоплення заняттям фізичною культурою і спортом учнівської,  студентської молоді та громадськості села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7FCF6A7B-B65D-4F8C-BB9E-D874B9CE8133}" type="parTrans" cxnId="{347F2DC8-124F-4247-9887-333FBDC52081}">
      <dgm:prSet/>
      <dgm:spPr/>
      <dgm:t>
        <a:bodyPr/>
        <a:lstStyle/>
        <a:p>
          <a:endParaRPr lang="ru-RU"/>
        </a:p>
      </dgm:t>
    </dgm:pt>
    <dgm:pt modelId="{82D5F660-6827-491D-9070-A31E9F71D7E3}" type="sibTrans" cxnId="{347F2DC8-124F-4247-9887-333FBDC52081}">
      <dgm:prSet/>
      <dgm:spPr/>
      <dgm:t>
        <a:bodyPr/>
        <a:lstStyle/>
        <a:p>
          <a:endParaRPr lang="ru-RU"/>
        </a:p>
      </dgm:t>
    </dgm:pt>
    <dgm:pt modelId="{39C4873E-E65C-4381-83F6-5EA2D6FAF61A}">
      <dgm:prSet custT="1"/>
      <dgm:spPr/>
      <dgm:t>
        <a:bodyPr/>
        <a:lstStyle/>
        <a:p>
          <a:r>
            <a: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розв’язання проблем дитячої бездоглядності, профілактики підліткової злочинності, шкідливих звичок,  зайнятості молоді в позаурочний час;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B69150B0-DDF0-45EC-BC58-8B1012FE5870}" type="parTrans" cxnId="{DF2D7C73-AED5-4F54-AF67-E7D3CF8F80F0}">
      <dgm:prSet/>
      <dgm:spPr/>
      <dgm:t>
        <a:bodyPr/>
        <a:lstStyle/>
        <a:p>
          <a:endParaRPr lang="ru-RU"/>
        </a:p>
      </dgm:t>
    </dgm:pt>
    <dgm:pt modelId="{B95052D0-2B14-4BD4-9005-FE022A628617}" type="sibTrans" cxnId="{DF2D7C73-AED5-4F54-AF67-E7D3CF8F80F0}">
      <dgm:prSet/>
      <dgm:spPr/>
      <dgm:t>
        <a:bodyPr/>
        <a:lstStyle/>
        <a:p>
          <a:endParaRPr lang="ru-RU"/>
        </a:p>
      </dgm:t>
    </dgm:pt>
    <dgm:pt modelId="{9AFAB256-76AC-48FD-A8DE-CB6ACB789246}">
      <dgm:prSet custT="1"/>
      <dgm:spPr/>
      <dgm:t>
        <a:bodyPr/>
        <a:lstStyle/>
        <a:p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збільшення обсягів пропагандистських матеріалів у засобах масової інформації щодо використання можливостей масового спорту для формування здорового способу життя</a:t>
          </a:r>
          <a:endParaRPr lang="ru-RU" sz="1800" dirty="0">
            <a:latin typeface="+mn-lt"/>
          </a:endParaRPr>
        </a:p>
      </dgm:t>
    </dgm:pt>
    <dgm:pt modelId="{D714D181-37C4-46F2-B0BD-9CBC8E728B41}" type="parTrans" cxnId="{21EBEFEC-4734-49A7-8C72-0AAAA203B3BB}">
      <dgm:prSet/>
      <dgm:spPr/>
      <dgm:t>
        <a:bodyPr/>
        <a:lstStyle/>
        <a:p>
          <a:endParaRPr lang="ru-RU"/>
        </a:p>
      </dgm:t>
    </dgm:pt>
    <dgm:pt modelId="{F6AC469A-FDFA-488A-8BB0-E972EFBFC33F}" type="sibTrans" cxnId="{21EBEFEC-4734-49A7-8C72-0AAAA203B3BB}">
      <dgm:prSet/>
      <dgm:spPr/>
      <dgm:t>
        <a:bodyPr/>
        <a:lstStyle/>
        <a:p>
          <a:endParaRPr lang="ru-RU"/>
        </a:p>
      </dgm:t>
    </dgm:pt>
    <dgm:pt modelId="{0BC4F1F4-40CA-4028-A764-D5F0C4F4FA0F}" type="pres">
      <dgm:prSet presAssocID="{DE59679A-1E56-450E-9432-A4F9230834F5}" presName="linearFlow" presStyleCnt="0">
        <dgm:presLayoutVars>
          <dgm:dir/>
          <dgm:resizeHandles val="exact"/>
        </dgm:presLayoutVars>
      </dgm:prSet>
      <dgm:spPr/>
    </dgm:pt>
    <dgm:pt modelId="{E90AA8B0-B470-446A-8331-634643F231CC}" type="pres">
      <dgm:prSet presAssocID="{0CEE9770-5895-4AC3-973D-7C008ADE2786}" presName="composite" presStyleCnt="0"/>
      <dgm:spPr/>
    </dgm:pt>
    <dgm:pt modelId="{984CDCC6-5D8B-4FA5-B378-58042A98CE37}" type="pres">
      <dgm:prSet presAssocID="{0CEE9770-5895-4AC3-973D-7C008ADE2786}" presName="imgShp" presStyleLbl="fgImgPlace1" presStyleIdx="0" presStyleCnt="4" custScaleX="252442" custScaleY="164747" custLinFactX="-12634" custLinFactNeighborX="-100000" custLinFactNeighborY="181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8BC233-5714-4076-B3D2-CDD813199BC9}" type="pres">
      <dgm:prSet presAssocID="{0CEE9770-5895-4AC3-973D-7C008ADE2786}" presName="txShp" presStyleLbl="node1" presStyleIdx="0" presStyleCnt="4" custScaleX="102179" custScaleY="101049" custLinFactNeighborX="4207" custLinFactNeighborY="1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D5EAC-CE80-4585-9685-5D9C71F42612}" type="pres">
      <dgm:prSet presAssocID="{6D898F5D-0C79-4D99-A61F-AE4D8296A066}" presName="spacing" presStyleCnt="0"/>
      <dgm:spPr/>
    </dgm:pt>
    <dgm:pt modelId="{619F8EDC-419C-46B1-9CA2-AFA79E2DECC2}" type="pres">
      <dgm:prSet presAssocID="{13D8527B-FE73-40BD-8CCE-CADF0D7848D0}" presName="composite" presStyleCnt="0"/>
      <dgm:spPr/>
    </dgm:pt>
    <dgm:pt modelId="{AE2128F5-2AD3-4CBB-83CB-3F69122CA497}" type="pres">
      <dgm:prSet presAssocID="{13D8527B-FE73-40BD-8CCE-CADF0D7848D0}" presName="imgShp" presStyleLbl="fgImgPlace1" presStyleIdx="1" presStyleCnt="4" custScaleX="233320" custScaleY="212450" custLinFactX="-44004" custLinFactNeighborX="-100000" custLinFactNeighborY="24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62FE80-2696-4A81-8577-AF61EB99C7E1}" type="pres">
      <dgm:prSet presAssocID="{13D8527B-FE73-40BD-8CCE-CADF0D7848D0}" presName="txShp" presStyleLbl="node1" presStyleIdx="1" presStyleCnt="4" custLinFactNeighborX="5166" custLinFactNeighborY="42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77FF6-A854-4B88-B047-DB66C7103B9B}" type="pres">
      <dgm:prSet presAssocID="{82D5F660-6827-491D-9070-A31E9F71D7E3}" presName="spacing" presStyleCnt="0"/>
      <dgm:spPr/>
    </dgm:pt>
    <dgm:pt modelId="{52810BA0-7689-4249-A7A5-E4B1F92E675B}" type="pres">
      <dgm:prSet presAssocID="{39C4873E-E65C-4381-83F6-5EA2D6FAF61A}" presName="composite" presStyleCnt="0"/>
      <dgm:spPr/>
    </dgm:pt>
    <dgm:pt modelId="{5C964105-D000-45F1-90CE-0CBCB71574F8}" type="pres">
      <dgm:prSet presAssocID="{39C4873E-E65C-4381-83F6-5EA2D6FAF61A}" presName="imgShp" presStyleLbl="fgImgPlace1" presStyleIdx="2" presStyleCnt="4" custScaleX="251787" custScaleY="210417" custLinFactX="-37445" custLinFactNeighborX="-100000" custLinFactNeighborY="4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0DDCCD8-ABA1-4008-BAC3-B9F9905E0FA3}" type="pres">
      <dgm:prSet presAssocID="{39C4873E-E65C-4381-83F6-5EA2D6FAF61A}" presName="txShp" presStyleLbl="node1" presStyleIdx="2" presStyleCnt="4" custScaleX="103470" custScaleY="121860" custLinFactNeighborX="1385" custLinFactNeighborY="4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CB98E-9480-4243-A4EF-F67D7A5F62CC}" type="pres">
      <dgm:prSet presAssocID="{B95052D0-2B14-4BD4-9005-FE022A628617}" presName="spacing" presStyleCnt="0"/>
      <dgm:spPr/>
    </dgm:pt>
    <dgm:pt modelId="{2C323367-06FB-4801-8064-645B19AFAA69}" type="pres">
      <dgm:prSet presAssocID="{9AFAB256-76AC-48FD-A8DE-CB6ACB789246}" presName="composite" presStyleCnt="0"/>
      <dgm:spPr/>
    </dgm:pt>
    <dgm:pt modelId="{C94B84C8-6D3A-4407-9E47-EE885F93F47A}" type="pres">
      <dgm:prSet presAssocID="{9AFAB256-76AC-48FD-A8DE-CB6ACB789246}" presName="imgShp" presStyleLbl="fgImgPlace1" presStyleIdx="3" presStyleCnt="4" custScaleX="248972" custScaleY="223098" custLinFactX="-61970" custLinFactNeighborX="-100000" custLinFactNeighborY="15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EA3E986-2A38-495E-91D3-139F772AA2D6}" type="pres">
      <dgm:prSet presAssocID="{9AFAB256-76AC-48FD-A8DE-CB6ACB789246}" presName="txShp" presStyleLbl="node1" presStyleIdx="3" presStyleCnt="4" custScaleX="106229" custScaleY="134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3C746-8251-4584-83F8-98E385F355E7}" type="presOf" srcId="{13D8527B-FE73-40BD-8CCE-CADF0D7848D0}" destId="{2262FE80-2696-4A81-8577-AF61EB99C7E1}" srcOrd="0" destOrd="0" presId="urn:microsoft.com/office/officeart/2005/8/layout/vList3"/>
    <dgm:cxn modelId="{1D1490C3-698F-4A53-A250-530BAA7DCA72}" type="presOf" srcId="{39C4873E-E65C-4381-83F6-5EA2D6FAF61A}" destId="{A0DDCCD8-ABA1-4008-BAC3-B9F9905E0FA3}" srcOrd="0" destOrd="0" presId="urn:microsoft.com/office/officeart/2005/8/layout/vList3"/>
    <dgm:cxn modelId="{21EBEFEC-4734-49A7-8C72-0AAAA203B3BB}" srcId="{DE59679A-1E56-450E-9432-A4F9230834F5}" destId="{9AFAB256-76AC-48FD-A8DE-CB6ACB789246}" srcOrd="3" destOrd="0" parTransId="{D714D181-37C4-46F2-B0BD-9CBC8E728B41}" sibTransId="{F6AC469A-FDFA-488A-8BB0-E972EFBFC33F}"/>
    <dgm:cxn modelId="{385DFFE2-FC4B-4DFA-8542-D7EB94DD5A3A}" type="presOf" srcId="{9AFAB256-76AC-48FD-A8DE-CB6ACB789246}" destId="{2EA3E986-2A38-495E-91D3-139F772AA2D6}" srcOrd="0" destOrd="0" presId="urn:microsoft.com/office/officeart/2005/8/layout/vList3"/>
    <dgm:cxn modelId="{626408E7-3428-4B90-A24C-9BF54B3E8E0F}" type="presOf" srcId="{DE59679A-1E56-450E-9432-A4F9230834F5}" destId="{0BC4F1F4-40CA-4028-A764-D5F0C4F4FA0F}" srcOrd="0" destOrd="0" presId="urn:microsoft.com/office/officeart/2005/8/layout/vList3"/>
    <dgm:cxn modelId="{347F2DC8-124F-4247-9887-333FBDC52081}" srcId="{DE59679A-1E56-450E-9432-A4F9230834F5}" destId="{13D8527B-FE73-40BD-8CCE-CADF0D7848D0}" srcOrd="1" destOrd="0" parTransId="{7FCF6A7B-B65D-4F8C-BB9E-D874B9CE8133}" sibTransId="{82D5F660-6827-491D-9070-A31E9F71D7E3}"/>
    <dgm:cxn modelId="{1973B665-1E3F-49AA-B182-86A734595799}" type="presOf" srcId="{0CEE9770-5895-4AC3-973D-7C008ADE2786}" destId="{A98BC233-5714-4076-B3D2-CDD813199BC9}" srcOrd="0" destOrd="0" presId="urn:microsoft.com/office/officeart/2005/8/layout/vList3"/>
    <dgm:cxn modelId="{6DB8E316-6730-4046-99BD-A01AE73F748F}" srcId="{DE59679A-1E56-450E-9432-A4F9230834F5}" destId="{0CEE9770-5895-4AC3-973D-7C008ADE2786}" srcOrd="0" destOrd="0" parTransId="{DCC98573-DFC5-48F9-9133-9F7865B04756}" sibTransId="{6D898F5D-0C79-4D99-A61F-AE4D8296A066}"/>
    <dgm:cxn modelId="{DF2D7C73-AED5-4F54-AF67-E7D3CF8F80F0}" srcId="{DE59679A-1E56-450E-9432-A4F9230834F5}" destId="{39C4873E-E65C-4381-83F6-5EA2D6FAF61A}" srcOrd="2" destOrd="0" parTransId="{B69150B0-DDF0-45EC-BC58-8B1012FE5870}" sibTransId="{B95052D0-2B14-4BD4-9005-FE022A628617}"/>
    <dgm:cxn modelId="{6910EB7A-A6FE-442A-BECB-A602F4C678A5}" type="presParOf" srcId="{0BC4F1F4-40CA-4028-A764-D5F0C4F4FA0F}" destId="{E90AA8B0-B470-446A-8331-634643F231CC}" srcOrd="0" destOrd="0" presId="urn:microsoft.com/office/officeart/2005/8/layout/vList3"/>
    <dgm:cxn modelId="{E9BA79DA-8D74-4FAD-836E-C3756799B18A}" type="presParOf" srcId="{E90AA8B0-B470-446A-8331-634643F231CC}" destId="{984CDCC6-5D8B-4FA5-B378-58042A98CE37}" srcOrd="0" destOrd="0" presId="urn:microsoft.com/office/officeart/2005/8/layout/vList3"/>
    <dgm:cxn modelId="{8B71648E-E5A1-4415-A8DF-ABB753939D86}" type="presParOf" srcId="{E90AA8B0-B470-446A-8331-634643F231CC}" destId="{A98BC233-5714-4076-B3D2-CDD813199BC9}" srcOrd="1" destOrd="0" presId="urn:microsoft.com/office/officeart/2005/8/layout/vList3"/>
    <dgm:cxn modelId="{47219746-D120-4859-A996-08623BE10094}" type="presParOf" srcId="{0BC4F1F4-40CA-4028-A764-D5F0C4F4FA0F}" destId="{714D5EAC-CE80-4585-9685-5D9C71F42612}" srcOrd="1" destOrd="0" presId="urn:microsoft.com/office/officeart/2005/8/layout/vList3"/>
    <dgm:cxn modelId="{855F63D7-51D2-4C9E-96F4-492CD551057E}" type="presParOf" srcId="{0BC4F1F4-40CA-4028-A764-D5F0C4F4FA0F}" destId="{619F8EDC-419C-46B1-9CA2-AFA79E2DECC2}" srcOrd="2" destOrd="0" presId="urn:microsoft.com/office/officeart/2005/8/layout/vList3"/>
    <dgm:cxn modelId="{793641D3-46BC-488C-B012-94A838FD0C42}" type="presParOf" srcId="{619F8EDC-419C-46B1-9CA2-AFA79E2DECC2}" destId="{AE2128F5-2AD3-4CBB-83CB-3F69122CA497}" srcOrd="0" destOrd="0" presId="urn:microsoft.com/office/officeart/2005/8/layout/vList3"/>
    <dgm:cxn modelId="{431CF596-33DF-4995-9A07-7DEBF09AFEDC}" type="presParOf" srcId="{619F8EDC-419C-46B1-9CA2-AFA79E2DECC2}" destId="{2262FE80-2696-4A81-8577-AF61EB99C7E1}" srcOrd="1" destOrd="0" presId="urn:microsoft.com/office/officeart/2005/8/layout/vList3"/>
    <dgm:cxn modelId="{807A1C0F-258F-4852-855B-200A6402F893}" type="presParOf" srcId="{0BC4F1F4-40CA-4028-A764-D5F0C4F4FA0F}" destId="{6E977FF6-A854-4B88-B047-DB66C7103B9B}" srcOrd="3" destOrd="0" presId="urn:microsoft.com/office/officeart/2005/8/layout/vList3"/>
    <dgm:cxn modelId="{C20E6BC6-3032-408C-866F-570F645E249A}" type="presParOf" srcId="{0BC4F1F4-40CA-4028-A764-D5F0C4F4FA0F}" destId="{52810BA0-7689-4249-A7A5-E4B1F92E675B}" srcOrd="4" destOrd="0" presId="urn:microsoft.com/office/officeart/2005/8/layout/vList3"/>
    <dgm:cxn modelId="{D6D16C3E-7594-41D6-B12D-397303F0D769}" type="presParOf" srcId="{52810BA0-7689-4249-A7A5-E4B1F92E675B}" destId="{5C964105-D000-45F1-90CE-0CBCB71574F8}" srcOrd="0" destOrd="0" presId="urn:microsoft.com/office/officeart/2005/8/layout/vList3"/>
    <dgm:cxn modelId="{2FB7162D-DA17-4230-83AA-BD16C6DA1E95}" type="presParOf" srcId="{52810BA0-7689-4249-A7A5-E4B1F92E675B}" destId="{A0DDCCD8-ABA1-4008-BAC3-B9F9905E0FA3}" srcOrd="1" destOrd="0" presId="urn:microsoft.com/office/officeart/2005/8/layout/vList3"/>
    <dgm:cxn modelId="{44D6E7CF-C2C5-4761-8F41-41E98F013378}" type="presParOf" srcId="{0BC4F1F4-40CA-4028-A764-D5F0C4F4FA0F}" destId="{9FDCB98E-9480-4243-A4EF-F67D7A5F62CC}" srcOrd="5" destOrd="0" presId="urn:microsoft.com/office/officeart/2005/8/layout/vList3"/>
    <dgm:cxn modelId="{FC198C3D-D8E2-4F09-841F-491AFF02D5AB}" type="presParOf" srcId="{0BC4F1F4-40CA-4028-A764-D5F0C4F4FA0F}" destId="{2C323367-06FB-4801-8064-645B19AFAA69}" srcOrd="6" destOrd="0" presId="urn:microsoft.com/office/officeart/2005/8/layout/vList3"/>
    <dgm:cxn modelId="{311447D6-14F6-4765-B7EA-156BC08FBE5F}" type="presParOf" srcId="{2C323367-06FB-4801-8064-645B19AFAA69}" destId="{C94B84C8-6D3A-4407-9E47-EE885F93F47A}" srcOrd="0" destOrd="0" presId="urn:microsoft.com/office/officeart/2005/8/layout/vList3"/>
    <dgm:cxn modelId="{7F9C18CA-207B-46B8-B6B8-4671A1157A7A}" type="presParOf" srcId="{2C323367-06FB-4801-8064-645B19AFAA69}" destId="{2EA3E986-2A38-495E-91D3-139F772AA2D6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6DAA8E-0DB0-4BCE-B8D4-B73AE9D9A5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5E0822-9334-405B-AB58-46B2F9527497}">
      <dgm:prSet phldrT="[Текст]"/>
      <dgm:spPr/>
      <dgm:t>
        <a:bodyPr/>
        <a:lstStyle/>
        <a:p>
          <a:r>
            <a:rPr lang="uk-UA" dirty="0" smtClean="0"/>
            <a:t>Замінити освітлення </a:t>
          </a:r>
          <a:endParaRPr lang="ru-RU" dirty="0"/>
        </a:p>
      </dgm:t>
    </dgm:pt>
    <dgm:pt modelId="{AA5A2F9D-7EA5-478E-834C-89C6863952E5}" type="parTrans" cxnId="{DC79528C-6808-4F25-84BB-E9B0B29AF6C1}">
      <dgm:prSet/>
      <dgm:spPr/>
      <dgm:t>
        <a:bodyPr/>
        <a:lstStyle/>
        <a:p>
          <a:endParaRPr lang="ru-RU"/>
        </a:p>
      </dgm:t>
    </dgm:pt>
    <dgm:pt modelId="{F662C785-C5F1-4C9B-BC30-20734D04BE62}" type="sibTrans" cxnId="{DC79528C-6808-4F25-84BB-E9B0B29AF6C1}">
      <dgm:prSet/>
      <dgm:spPr/>
      <dgm:t>
        <a:bodyPr/>
        <a:lstStyle/>
        <a:p>
          <a:endParaRPr lang="ru-RU"/>
        </a:p>
      </dgm:t>
    </dgm:pt>
    <dgm:pt modelId="{2BD967CF-67C6-4C25-95E5-B6D3CAB09167}">
      <dgm:prSet phldrT="[Текст]"/>
      <dgm:spPr/>
      <dgm:t>
        <a:bodyPr/>
        <a:lstStyle/>
        <a:p>
          <a:r>
            <a:rPr lang="uk-UA" dirty="0" smtClean="0"/>
            <a:t>(відділ освіти закуповує матеріали, а роботи виконує громада)</a:t>
          </a:r>
          <a:endParaRPr lang="ru-RU" dirty="0"/>
        </a:p>
      </dgm:t>
    </dgm:pt>
    <dgm:pt modelId="{6C75A981-3AD8-429C-A369-93705C73CB44}" type="parTrans" cxnId="{21EE1DA0-4483-44D1-A85C-ADAAE718F0CC}">
      <dgm:prSet/>
      <dgm:spPr/>
      <dgm:t>
        <a:bodyPr/>
        <a:lstStyle/>
        <a:p>
          <a:endParaRPr lang="ru-RU"/>
        </a:p>
      </dgm:t>
    </dgm:pt>
    <dgm:pt modelId="{033BADAA-58AF-4D8C-9AD3-492756E432F4}" type="sibTrans" cxnId="{21EE1DA0-4483-44D1-A85C-ADAAE718F0CC}">
      <dgm:prSet/>
      <dgm:spPr/>
      <dgm:t>
        <a:bodyPr/>
        <a:lstStyle/>
        <a:p>
          <a:endParaRPr lang="ru-RU"/>
        </a:p>
      </dgm:t>
    </dgm:pt>
    <dgm:pt modelId="{83DF4DCB-41F2-455D-804D-8C31D7CD7B27}">
      <dgm:prSet phldrT="[Текст]"/>
      <dgm:spPr/>
      <dgm:t>
        <a:bodyPr/>
        <a:lstStyle/>
        <a:p>
          <a:r>
            <a:rPr lang="uk-UA" dirty="0" smtClean="0"/>
            <a:t>Поновити спортивний інвентар</a:t>
          </a:r>
          <a:endParaRPr lang="ru-RU" dirty="0"/>
        </a:p>
      </dgm:t>
    </dgm:pt>
    <dgm:pt modelId="{E3F68744-C6BF-4F5B-8FF2-2584C51CF46B}" type="parTrans" cxnId="{736858AA-63AF-4610-B74A-777AAEEB98EF}">
      <dgm:prSet/>
      <dgm:spPr/>
      <dgm:t>
        <a:bodyPr/>
        <a:lstStyle/>
        <a:p>
          <a:endParaRPr lang="ru-RU"/>
        </a:p>
      </dgm:t>
    </dgm:pt>
    <dgm:pt modelId="{F12745E1-7AAB-4165-B85A-9924391E0DAF}" type="sibTrans" cxnId="{736858AA-63AF-4610-B74A-777AAEEB98EF}">
      <dgm:prSet/>
      <dgm:spPr/>
      <dgm:t>
        <a:bodyPr/>
        <a:lstStyle/>
        <a:p>
          <a:endParaRPr lang="ru-RU"/>
        </a:p>
      </dgm:t>
    </dgm:pt>
    <dgm:pt modelId="{BB560EC4-DC73-4ACB-BD00-F209A253E5FB}">
      <dgm:prSet phldrT="[Текст]"/>
      <dgm:spPr/>
      <dgm:t>
        <a:bodyPr/>
        <a:lstStyle/>
        <a:p>
          <a:r>
            <a:rPr lang="uk-UA" dirty="0" smtClean="0"/>
            <a:t>(є усні обіцянки голови сільської ради, ПП Романюка та батьківського комітету</a:t>
          </a:r>
          <a:endParaRPr lang="ru-RU" dirty="0"/>
        </a:p>
      </dgm:t>
    </dgm:pt>
    <dgm:pt modelId="{733C25FA-0706-47F8-9ECE-3BD991A5969B}" type="parTrans" cxnId="{0214FFCE-55D9-44EA-A8B0-8AD07D9BEFA9}">
      <dgm:prSet/>
      <dgm:spPr/>
      <dgm:t>
        <a:bodyPr/>
        <a:lstStyle/>
        <a:p>
          <a:endParaRPr lang="ru-RU"/>
        </a:p>
      </dgm:t>
    </dgm:pt>
    <dgm:pt modelId="{0B902FE9-2042-4D79-967C-1C57BDC0607D}" type="sibTrans" cxnId="{0214FFCE-55D9-44EA-A8B0-8AD07D9BEFA9}">
      <dgm:prSet/>
      <dgm:spPr/>
      <dgm:t>
        <a:bodyPr/>
        <a:lstStyle/>
        <a:p>
          <a:endParaRPr lang="ru-RU"/>
        </a:p>
      </dgm:t>
    </dgm:pt>
    <dgm:pt modelId="{DB741C49-FC93-4B6C-AB45-EF510F763771}" type="pres">
      <dgm:prSet presAssocID="{C16DAA8E-0DB0-4BCE-B8D4-B73AE9D9A5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541DA-9803-4582-9055-4E02C2ABF4AC}" type="pres">
      <dgm:prSet presAssocID="{335E0822-9334-405B-AB58-46B2F952749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CD213-7533-49DC-8EAC-C4F04FC33888}" type="pres">
      <dgm:prSet presAssocID="{335E0822-9334-405B-AB58-46B2F95274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85522-8FE6-4138-B58B-7C714DED79EA}" type="pres">
      <dgm:prSet presAssocID="{83DF4DCB-41F2-455D-804D-8C31D7CD7B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93BC1-EDE6-4962-82F5-1B9A35F07CC9}" type="pres">
      <dgm:prSet presAssocID="{83DF4DCB-41F2-455D-804D-8C31D7CD7B2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A7498C-CA2C-4B36-8BE0-7EC25F854BAE}" type="presOf" srcId="{2BD967CF-67C6-4C25-95E5-B6D3CAB09167}" destId="{7ECCD213-7533-49DC-8EAC-C4F04FC33888}" srcOrd="0" destOrd="0" presId="urn:microsoft.com/office/officeart/2005/8/layout/vList2"/>
    <dgm:cxn modelId="{43CD86CF-5AC8-497C-8749-FF191D37B90A}" type="presOf" srcId="{335E0822-9334-405B-AB58-46B2F9527497}" destId="{60E541DA-9803-4582-9055-4E02C2ABF4AC}" srcOrd="0" destOrd="0" presId="urn:microsoft.com/office/officeart/2005/8/layout/vList2"/>
    <dgm:cxn modelId="{0214FFCE-55D9-44EA-A8B0-8AD07D9BEFA9}" srcId="{83DF4DCB-41F2-455D-804D-8C31D7CD7B27}" destId="{BB560EC4-DC73-4ACB-BD00-F209A253E5FB}" srcOrd="0" destOrd="0" parTransId="{733C25FA-0706-47F8-9ECE-3BD991A5969B}" sibTransId="{0B902FE9-2042-4D79-967C-1C57BDC0607D}"/>
    <dgm:cxn modelId="{DC79528C-6808-4F25-84BB-E9B0B29AF6C1}" srcId="{C16DAA8E-0DB0-4BCE-B8D4-B73AE9D9A572}" destId="{335E0822-9334-405B-AB58-46B2F9527497}" srcOrd="0" destOrd="0" parTransId="{AA5A2F9D-7EA5-478E-834C-89C6863952E5}" sibTransId="{F662C785-C5F1-4C9B-BC30-20734D04BE62}"/>
    <dgm:cxn modelId="{736858AA-63AF-4610-B74A-777AAEEB98EF}" srcId="{C16DAA8E-0DB0-4BCE-B8D4-B73AE9D9A572}" destId="{83DF4DCB-41F2-455D-804D-8C31D7CD7B27}" srcOrd="1" destOrd="0" parTransId="{E3F68744-C6BF-4F5B-8FF2-2584C51CF46B}" sibTransId="{F12745E1-7AAB-4165-B85A-9924391E0DAF}"/>
    <dgm:cxn modelId="{21EE1DA0-4483-44D1-A85C-ADAAE718F0CC}" srcId="{335E0822-9334-405B-AB58-46B2F9527497}" destId="{2BD967CF-67C6-4C25-95E5-B6D3CAB09167}" srcOrd="0" destOrd="0" parTransId="{6C75A981-3AD8-429C-A369-93705C73CB44}" sibTransId="{033BADAA-58AF-4D8C-9AD3-492756E432F4}"/>
    <dgm:cxn modelId="{469C8A0A-526C-4ABE-9767-BB9A41CD000A}" type="presOf" srcId="{C16DAA8E-0DB0-4BCE-B8D4-B73AE9D9A572}" destId="{DB741C49-FC93-4B6C-AB45-EF510F763771}" srcOrd="0" destOrd="0" presId="urn:microsoft.com/office/officeart/2005/8/layout/vList2"/>
    <dgm:cxn modelId="{9E4AF2C8-FB45-49C8-A5F0-F381ADDBB458}" type="presOf" srcId="{BB560EC4-DC73-4ACB-BD00-F209A253E5FB}" destId="{C2893BC1-EDE6-4962-82F5-1B9A35F07CC9}" srcOrd="0" destOrd="0" presId="urn:microsoft.com/office/officeart/2005/8/layout/vList2"/>
    <dgm:cxn modelId="{EDA56235-310E-4ACA-8225-1225A5263B72}" type="presOf" srcId="{83DF4DCB-41F2-455D-804D-8C31D7CD7B27}" destId="{63285522-8FE6-4138-B58B-7C714DED79EA}" srcOrd="0" destOrd="0" presId="urn:microsoft.com/office/officeart/2005/8/layout/vList2"/>
    <dgm:cxn modelId="{390539D6-D55F-40A9-80F9-456911ABDC7F}" type="presParOf" srcId="{DB741C49-FC93-4B6C-AB45-EF510F763771}" destId="{60E541DA-9803-4582-9055-4E02C2ABF4AC}" srcOrd="0" destOrd="0" presId="urn:microsoft.com/office/officeart/2005/8/layout/vList2"/>
    <dgm:cxn modelId="{CC9CEF3B-8411-457A-B253-7EF606A0A1BA}" type="presParOf" srcId="{DB741C49-FC93-4B6C-AB45-EF510F763771}" destId="{7ECCD213-7533-49DC-8EAC-C4F04FC33888}" srcOrd="1" destOrd="0" presId="urn:microsoft.com/office/officeart/2005/8/layout/vList2"/>
    <dgm:cxn modelId="{ABB20539-7355-4BE5-B0A8-73B0907F90A1}" type="presParOf" srcId="{DB741C49-FC93-4B6C-AB45-EF510F763771}" destId="{63285522-8FE6-4138-B58B-7C714DED79EA}" srcOrd="2" destOrd="0" presId="urn:microsoft.com/office/officeart/2005/8/layout/vList2"/>
    <dgm:cxn modelId="{388530B8-4305-4BF8-99DE-C66FECFE2F5C}" type="presParOf" srcId="{DB741C49-FC93-4B6C-AB45-EF510F763771}" destId="{C2893BC1-EDE6-4962-82F5-1B9A35F07CC9}" srcOrd="3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127EC6-7342-4A1F-AC20-95E0B8B5BCD0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CB753D00-CDB1-4E9B-B060-097D5240DFFF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школа </a:t>
          </a:r>
          <a:r>
            <a:rPr lang="ru-RU" sz="1800" dirty="0" err="1" smtClean="0">
              <a:latin typeface="+mn-lt"/>
            </a:rPr>
            <a:t>стає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освітнім</a:t>
          </a:r>
          <a:r>
            <a:rPr lang="ru-RU" sz="1800" dirty="0" smtClean="0">
              <a:latin typeface="+mn-lt"/>
            </a:rPr>
            <a:t>, </a:t>
          </a:r>
          <a:r>
            <a:rPr lang="ru-RU" sz="1800" dirty="0" err="1" smtClean="0">
              <a:latin typeface="+mn-lt"/>
            </a:rPr>
            <a:t>культурним</a:t>
          </a:r>
          <a:r>
            <a:rPr lang="ru-RU" sz="1800" dirty="0" smtClean="0">
              <a:latin typeface="+mn-lt"/>
            </a:rPr>
            <a:t> центром, а </a:t>
          </a:r>
          <a:r>
            <a:rPr lang="ru-RU" sz="1800" dirty="0" err="1" smtClean="0">
              <a:latin typeface="+mn-lt"/>
            </a:rPr>
            <a:t>також</a:t>
          </a:r>
          <a:r>
            <a:rPr lang="ru-RU" sz="1800" dirty="0" smtClean="0">
              <a:latin typeface="+mn-lt"/>
            </a:rPr>
            <a:t> центром </a:t>
          </a:r>
          <a:r>
            <a:rPr lang="ru-RU" sz="1800" dirty="0" err="1" smtClean="0">
              <a:latin typeface="+mn-lt"/>
            </a:rPr>
            <a:t>відпочинку</a:t>
          </a:r>
          <a:r>
            <a:rPr lang="ru-RU" sz="1800" dirty="0" smtClean="0">
              <a:latin typeface="+mn-lt"/>
            </a:rPr>
            <a:t> для </a:t>
          </a:r>
          <a:r>
            <a:rPr lang="ru-RU" sz="1800" dirty="0" err="1" smtClean="0">
              <a:latin typeface="+mn-lt"/>
            </a:rPr>
            <a:t>осіб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будь-якого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віку</a:t>
          </a:r>
          <a:r>
            <a:rPr lang="ru-RU" sz="1800" dirty="0" smtClean="0">
              <a:latin typeface="+mn-lt"/>
            </a:rPr>
            <a:t>;</a:t>
          </a:r>
          <a:endParaRPr lang="ru-RU" sz="1800" dirty="0"/>
        </a:p>
      </dgm:t>
    </dgm:pt>
    <dgm:pt modelId="{4A759772-E2A8-4F92-AF3E-E34630F05E15}" type="parTrans" cxnId="{625C0770-16AD-4F5C-9234-F560E407BBB0}">
      <dgm:prSet/>
      <dgm:spPr/>
      <dgm:t>
        <a:bodyPr/>
        <a:lstStyle/>
        <a:p>
          <a:endParaRPr lang="ru-RU"/>
        </a:p>
      </dgm:t>
    </dgm:pt>
    <dgm:pt modelId="{5E667B48-CDFB-420A-97D2-A1944A3F504F}" type="sibTrans" cxnId="{625C0770-16AD-4F5C-9234-F560E407BBB0}">
      <dgm:prSet/>
      <dgm:spPr/>
      <dgm:t>
        <a:bodyPr/>
        <a:lstStyle/>
        <a:p>
          <a:endParaRPr lang="ru-RU"/>
        </a:p>
      </dgm:t>
    </dgm:pt>
    <dgm:pt modelId="{D69F4A04-38D3-4535-9A72-6EDB96A51DAA}">
      <dgm:prSet phldrT="[Текст]" custT="1"/>
      <dgm:spPr/>
      <dgm:t>
        <a:bodyPr/>
        <a:lstStyle/>
        <a:p>
          <a:r>
            <a:rPr lang="ru-RU" sz="2000" dirty="0" err="1" smtClean="0">
              <a:latin typeface="+mn-lt"/>
            </a:rPr>
            <a:t>ресурси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школи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використовуються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ефективніше</a:t>
          </a:r>
          <a:r>
            <a:rPr lang="ru-RU" sz="2000" dirty="0" smtClean="0">
              <a:latin typeface="+mn-lt"/>
            </a:rPr>
            <a:t> в </a:t>
          </a:r>
          <a:r>
            <a:rPr lang="ru-RU" sz="2000" dirty="0" err="1" smtClean="0">
              <a:latin typeface="+mn-lt"/>
            </a:rPr>
            <a:t>інтересах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школи</a:t>
          </a:r>
          <a:r>
            <a:rPr lang="ru-RU" sz="2000" dirty="0" smtClean="0">
              <a:latin typeface="+mn-lt"/>
            </a:rPr>
            <a:t> та </a:t>
          </a:r>
          <a:r>
            <a:rPr lang="ru-RU" sz="2000" dirty="0" err="1" smtClean="0">
              <a:latin typeface="+mn-lt"/>
            </a:rPr>
            <a:t>всіх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мешканців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громади</a:t>
          </a:r>
          <a:r>
            <a:rPr lang="ru-RU" sz="2000" dirty="0" smtClean="0">
              <a:latin typeface="+mn-lt"/>
            </a:rPr>
            <a:t>;</a:t>
          </a:r>
          <a:endParaRPr lang="ru-RU" sz="2000" dirty="0"/>
        </a:p>
      </dgm:t>
    </dgm:pt>
    <dgm:pt modelId="{EEBA6ABE-7FE7-411E-9D18-F6B7F1088475}" type="parTrans" cxnId="{94B77658-32DC-4010-9775-32437679E1C4}">
      <dgm:prSet/>
      <dgm:spPr/>
      <dgm:t>
        <a:bodyPr/>
        <a:lstStyle/>
        <a:p>
          <a:endParaRPr lang="ru-RU"/>
        </a:p>
      </dgm:t>
    </dgm:pt>
    <dgm:pt modelId="{5C3DCB64-0BD2-4CBC-BD88-953099F100EC}" type="sibTrans" cxnId="{94B77658-32DC-4010-9775-32437679E1C4}">
      <dgm:prSet/>
      <dgm:spPr/>
      <dgm:t>
        <a:bodyPr/>
        <a:lstStyle/>
        <a:p>
          <a:endParaRPr lang="ru-RU"/>
        </a:p>
      </dgm:t>
    </dgm:pt>
    <dgm:pt modelId="{61C27BC2-7316-4C3E-B5FB-09CAA1754CCA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школа, </a:t>
          </a:r>
          <a:r>
            <a:rPr lang="ru-RU" sz="2000" dirty="0" err="1" smtClean="0">
              <a:latin typeface="+mn-lt"/>
            </a:rPr>
            <a:t>перетворюючись</a:t>
          </a:r>
          <a:r>
            <a:rPr lang="ru-RU" sz="2000" dirty="0" smtClean="0">
              <a:latin typeface="+mn-lt"/>
            </a:rPr>
            <a:t> в </a:t>
          </a:r>
          <a:r>
            <a:rPr lang="ru-RU" sz="2000" dirty="0" err="1" smtClean="0">
              <a:latin typeface="+mn-lt"/>
            </a:rPr>
            <a:t>Громадський</a:t>
          </a:r>
          <a:r>
            <a:rPr lang="ru-RU" sz="2000" dirty="0" smtClean="0">
              <a:latin typeface="+mn-lt"/>
            </a:rPr>
            <a:t> центр, </a:t>
          </a:r>
          <a:r>
            <a:rPr lang="ru-RU" sz="2000" dirty="0" err="1" smtClean="0">
              <a:latin typeface="+mn-lt"/>
            </a:rPr>
            <a:t>більше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отримує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реальної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допомоги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від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місцевої</a:t>
          </a:r>
          <a:r>
            <a:rPr lang="ru-RU" sz="2000" dirty="0" smtClean="0">
              <a:latin typeface="+mn-lt"/>
            </a:rPr>
            <a:t> </a:t>
          </a:r>
          <a:r>
            <a:rPr lang="ru-RU" sz="2000" dirty="0" err="1" smtClean="0">
              <a:latin typeface="+mn-lt"/>
            </a:rPr>
            <a:t>громади</a:t>
          </a:r>
          <a:r>
            <a:rPr lang="ru-RU" sz="2000" dirty="0" smtClean="0">
              <a:latin typeface="+mn-lt"/>
            </a:rPr>
            <a:t>, </a:t>
          </a:r>
          <a:r>
            <a:rPr lang="ru-RU" sz="2000" dirty="0" err="1" smtClean="0">
              <a:latin typeface="+mn-lt"/>
            </a:rPr>
            <a:t>комерційних</a:t>
          </a:r>
          <a:r>
            <a:rPr lang="ru-RU" sz="2000" dirty="0" smtClean="0">
              <a:latin typeface="+mn-lt"/>
            </a:rPr>
            <a:t> структур та </a:t>
          </a:r>
          <a:r>
            <a:rPr lang="ru-RU" sz="2000" dirty="0" err="1" smtClean="0">
              <a:latin typeface="+mn-lt"/>
            </a:rPr>
            <a:t>влади</a:t>
          </a:r>
          <a:r>
            <a:rPr lang="ru-RU" sz="2000" dirty="0" smtClean="0">
              <a:latin typeface="+mn-lt"/>
            </a:rPr>
            <a:t>.</a:t>
          </a:r>
          <a:r>
            <a:rPr lang="ru-RU" sz="1800" dirty="0" smtClean="0">
              <a:latin typeface="+mn-lt"/>
            </a:rPr>
            <a:t/>
          </a:r>
          <a:br>
            <a:rPr lang="ru-RU" sz="1800" dirty="0" smtClean="0">
              <a:latin typeface="+mn-lt"/>
            </a:rPr>
          </a:br>
          <a:endParaRPr lang="ru-RU" dirty="0"/>
        </a:p>
      </dgm:t>
    </dgm:pt>
    <dgm:pt modelId="{19C78865-65B5-4228-8E01-D437851C90AA}" type="parTrans" cxnId="{9A7710F1-95E3-4D80-B87A-2F4B59552267}">
      <dgm:prSet/>
      <dgm:spPr/>
      <dgm:t>
        <a:bodyPr/>
        <a:lstStyle/>
        <a:p>
          <a:endParaRPr lang="ru-RU"/>
        </a:p>
      </dgm:t>
    </dgm:pt>
    <dgm:pt modelId="{C1E69CB0-E8DC-44E3-BCDC-9222619E4CB0}" type="sibTrans" cxnId="{9A7710F1-95E3-4D80-B87A-2F4B59552267}">
      <dgm:prSet/>
      <dgm:spPr/>
      <dgm:t>
        <a:bodyPr/>
        <a:lstStyle/>
        <a:p>
          <a:endParaRPr lang="ru-RU"/>
        </a:p>
      </dgm:t>
    </dgm:pt>
    <dgm:pt modelId="{06B0EB28-CB2B-4B1A-BB88-A05F27CDA664}" type="pres">
      <dgm:prSet presAssocID="{FB127EC6-7342-4A1F-AC20-95E0B8B5BCD0}" presName="compositeShape" presStyleCnt="0">
        <dgm:presLayoutVars>
          <dgm:dir/>
          <dgm:resizeHandles/>
        </dgm:presLayoutVars>
      </dgm:prSet>
      <dgm:spPr/>
    </dgm:pt>
    <dgm:pt modelId="{933739E4-3713-4A0F-BFF6-2A5044AB0A7B}" type="pres">
      <dgm:prSet presAssocID="{FB127EC6-7342-4A1F-AC20-95E0B8B5BCD0}" presName="pyramid" presStyleLbl="node1" presStyleIdx="0" presStyleCnt="1" custScaleX="32422" custScaleY="100000" custLinFactNeighborX="-33907" custLinFactNeighborY="9570"/>
      <dgm:spPr>
        <a:prstGeom prst="verticalScroll">
          <a:avLst/>
        </a:prstGeom>
      </dgm:spPr>
    </dgm:pt>
    <dgm:pt modelId="{274CF1C5-8940-4F84-9E15-3FAD8AC52C1B}" type="pres">
      <dgm:prSet presAssocID="{FB127EC6-7342-4A1F-AC20-95E0B8B5BCD0}" presName="theList" presStyleCnt="0"/>
      <dgm:spPr/>
    </dgm:pt>
    <dgm:pt modelId="{4490ADB4-901D-473C-8091-2361E9CE2034}" type="pres">
      <dgm:prSet presAssocID="{CB753D00-CDB1-4E9B-B060-097D5240DFFF}" presName="aNode" presStyleLbl="fgAcc1" presStyleIdx="0" presStyleCnt="3" custScaleX="208835" custLinFactY="19946" custLinFactNeighborX="151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288A0-DF44-4532-945C-5C8E4EFE2660}" type="pres">
      <dgm:prSet presAssocID="{CB753D00-CDB1-4E9B-B060-097D5240DFFF}" presName="aSpace" presStyleCnt="0"/>
      <dgm:spPr/>
    </dgm:pt>
    <dgm:pt modelId="{CACBE0A9-68ED-4EEF-B350-53C199B08899}" type="pres">
      <dgm:prSet presAssocID="{D69F4A04-38D3-4535-9A72-6EDB96A51DAA}" presName="aNode" presStyleLbl="fgAcc1" presStyleIdx="1" presStyleCnt="3" custScaleX="200122" custLinFactY="38261" custLinFactNeighborX="135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F29B9-A487-4002-AF17-62530309A999}" type="pres">
      <dgm:prSet presAssocID="{D69F4A04-38D3-4535-9A72-6EDB96A51DAA}" presName="aSpace" presStyleCnt="0"/>
      <dgm:spPr/>
    </dgm:pt>
    <dgm:pt modelId="{B3ABFAC0-1A7A-48F6-BF76-BDC711A5F5EE}" type="pres">
      <dgm:prSet presAssocID="{61C27BC2-7316-4C3E-B5FB-09CAA1754CCA}" presName="aNode" presStyleLbl="fgAcc1" presStyleIdx="2" presStyleCnt="3" custScaleX="200122" custScaleY="158790" custLinFactY="122565" custLinFactNeighborX="2163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10723-EDA1-4174-834A-0C754373F914}" type="pres">
      <dgm:prSet presAssocID="{61C27BC2-7316-4C3E-B5FB-09CAA1754CCA}" presName="aSpace" presStyleCnt="0"/>
      <dgm:spPr/>
    </dgm:pt>
  </dgm:ptLst>
  <dgm:cxnLst>
    <dgm:cxn modelId="{8652B469-9706-4ADD-9B47-D88B2861ACB7}" type="presOf" srcId="{FB127EC6-7342-4A1F-AC20-95E0B8B5BCD0}" destId="{06B0EB28-CB2B-4B1A-BB88-A05F27CDA664}" srcOrd="0" destOrd="0" presId="urn:microsoft.com/office/officeart/2005/8/layout/pyramid2"/>
    <dgm:cxn modelId="{B649FC36-80CC-453A-83E3-22F48A0848A3}" type="presOf" srcId="{61C27BC2-7316-4C3E-B5FB-09CAA1754CCA}" destId="{B3ABFAC0-1A7A-48F6-BF76-BDC711A5F5EE}" srcOrd="0" destOrd="0" presId="urn:microsoft.com/office/officeart/2005/8/layout/pyramid2"/>
    <dgm:cxn modelId="{BBDD1318-887E-40FD-A376-26302B9A2820}" type="presOf" srcId="{CB753D00-CDB1-4E9B-B060-097D5240DFFF}" destId="{4490ADB4-901D-473C-8091-2361E9CE2034}" srcOrd="0" destOrd="0" presId="urn:microsoft.com/office/officeart/2005/8/layout/pyramid2"/>
    <dgm:cxn modelId="{94B77658-32DC-4010-9775-32437679E1C4}" srcId="{FB127EC6-7342-4A1F-AC20-95E0B8B5BCD0}" destId="{D69F4A04-38D3-4535-9A72-6EDB96A51DAA}" srcOrd="1" destOrd="0" parTransId="{EEBA6ABE-7FE7-411E-9D18-F6B7F1088475}" sibTransId="{5C3DCB64-0BD2-4CBC-BD88-953099F100EC}"/>
    <dgm:cxn modelId="{625C0770-16AD-4F5C-9234-F560E407BBB0}" srcId="{FB127EC6-7342-4A1F-AC20-95E0B8B5BCD0}" destId="{CB753D00-CDB1-4E9B-B060-097D5240DFFF}" srcOrd="0" destOrd="0" parTransId="{4A759772-E2A8-4F92-AF3E-E34630F05E15}" sibTransId="{5E667B48-CDFB-420A-97D2-A1944A3F504F}"/>
    <dgm:cxn modelId="{EFB4355C-B8E7-4A37-9DC9-1844BCAD21B7}" type="presOf" srcId="{D69F4A04-38D3-4535-9A72-6EDB96A51DAA}" destId="{CACBE0A9-68ED-4EEF-B350-53C199B08899}" srcOrd="0" destOrd="0" presId="urn:microsoft.com/office/officeart/2005/8/layout/pyramid2"/>
    <dgm:cxn modelId="{9A7710F1-95E3-4D80-B87A-2F4B59552267}" srcId="{FB127EC6-7342-4A1F-AC20-95E0B8B5BCD0}" destId="{61C27BC2-7316-4C3E-B5FB-09CAA1754CCA}" srcOrd="2" destOrd="0" parTransId="{19C78865-65B5-4228-8E01-D437851C90AA}" sibTransId="{C1E69CB0-E8DC-44E3-BCDC-9222619E4CB0}"/>
    <dgm:cxn modelId="{72430B3C-A9BC-4580-BFA5-4CDBD3AA3C9B}" type="presParOf" srcId="{06B0EB28-CB2B-4B1A-BB88-A05F27CDA664}" destId="{933739E4-3713-4A0F-BFF6-2A5044AB0A7B}" srcOrd="0" destOrd="0" presId="urn:microsoft.com/office/officeart/2005/8/layout/pyramid2"/>
    <dgm:cxn modelId="{C2CEE6D9-1E31-4CB5-A9A1-5AC89F468711}" type="presParOf" srcId="{06B0EB28-CB2B-4B1A-BB88-A05F27CDA664}" destId="{274CF1C5-8940-4F84-9E15-3FAD8AC52C1B}" srcOrd="1" destOrd="0" presId="urn:microsoft.com/office/officeart/2005/8/layout/pyramid2"/>
    <dgm:cxn modelId="{BDB54A86-0CA7-4B7E-982E-75C8B7D4141A}" type="presParOf" srcId="{274CF1C5-8940-4F84-9E15-3FAD8AC52C1B}" destId="{4490ADB4-901D-473C-8091-2361E9CE2034}" srcOrd="0" destOrd="0" presId="urn:microsoft.com/office/officeart/2005/8/layout/pyramid2"/>
    <dgm:cxn modelId="{6A0FC965-FA24-47F1-B433-02954AF2EA50}" type="presParOf" srcId="{274CF1C5-8940-4F84-9E15-3FAD8AC52C1B}" destId="{8CF288A0-DF44-4532-945C-5C8E4EFE2660}" srcOrd="1" destOrd="0" presId="urn:microsoft.com/office/officeart/2005/8/layout/pyramid2"/>
    <dgm:cxn modelId="{B1CD2F5A-5152-4309-9D78-043FFAF8DFF5}" type="presParOf" srcId="{274CF1C5-8940-4F84-9E15-3FAD8AC52C1B}" destId="{CACBE0A9-68ED-4EEF-B350-53C199B08899}" srcOrd="2" destOrd="0" presId="urn:microsoft.com/office/officeart/2005/8/layout/pyramid2"/>
    <dgm:cxn modelId="{2FE389FE-0060-429F-AE64-ECF8279919EB}" type="presParOf" srcId="{274CF1C5-8940-4F84-9E15-3FAD8AC52C1B}" destId="{4F1F29B9-A487-4002-AF17-62530309A999}" srcOrd="3" destOrd="0" presId="urn:microsoft.com/office/officeart/2005/8/layout/pyramid2"/>
    <dgm:cxn modelId="{25AB055C-1773-4B6F-9B6B-83094498412D}" type="presParOf" srcId="{274CF1C5-8940-4F84-9E15-3FAD8AC52C1B}" destId="{B3ABFAC0-1A7A-48F6-BF76-BDC711A5F5EE}" srcOrd="4" destOrd="0" presId="urn:microsoft.com/office/officeart/2005/8/layout/pyramid2"/>
    <dgm:cxn modelId="{3465BE20-76A2-4AC7-ABD2-4893E7BBB075}" type="presParOf" srcId="{274CF1C5-8940-4F84-9E15-3FAD8AC52C1B}" destId="{F1210723-EDA1-4174-834A-0C754373F914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095072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latin typeface="+mn-lt"/>
              </a:rPr>
              <a:t>Сатиївська</a:t>
            </a:r>
            <a:r>
              <a:rPr lang="uk-UA" dirty="0" smtClean="0">
                <a:latin typeface="+mn-lt"/>
              </a:rPr>
              <a:t> </a:t>
            </a:r>
            <a:r>
              <a:rPr lang="uk-UA" dirty="0" err="1" smtClean="0">
                <a:latin typeface="+mn-lt"/>
              </a:rPr>
              <a:t>загальносвітня</a:t>
            </a:r>
            <a:r>
              <a:rPr lang="uk-UA" dirty="0" smtClean="0">
                <a:latin typeface="+mn-lt"/>
              </a:rPr>
              <a:t> школа І – ІІІ ступенів </a:t>
            </a:r>
            <a:r>
              <a:rPr lang="uk-UA" dirty="0" err="1" smtClean="0">
                <a:latin typeface="+mn-lt"/>
              </a:rPr>
              <a:t>Дубенської</a:t>
            </a:r>
            <a:r>
              <a:rPr lang="uk-UA" dirty="0" smtClean="0">
                <a:latin typeface="+mn-lt"/>
              </a:rPr>
              <a:t> районної ради Рівненської області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 descr="http://cs308627.vk.me/v308627702/6953/8UkjRK5mNl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6215106" cy="39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3108" y="357166"/>
            <a:ext cx="5429288" cy="1376176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ПЛАНУЄМО</a:t>
            </a:r>
            <a:endParaRPr lang="ru-RU" sz="40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2000240"/>
          <a:ext cx="6096000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76672"/>
            <a:ext cx="7697044" cy="1023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728" y="1428736"/>
          <a:ext cx="671517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перфолента 3"/>
          <p:cNvSpPr/>
          <p:nvPr/>
        </p:nvSpPr>
        <p:spPr>
          <a:xfrm>
            <a:off x="2143108" y="357166"/>
            <a:ext cx="5429288" cy="1376176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ПОЗИТИВНЕ</a:t>
            </a:r>
            <a:endParaRPr lang="ru-RU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500198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uk-UA" sz="4000" b="1" dirty="0" smtClean="0"/>
              <a:t>РЕЗУЛЬТАТИ РОБОТИ</a:t>
            </a:r>
            <a:br>
              <a:rPr lang="uk-UA" sz="4000" b="1" dirty="0" smtClean="0"/>
            </a:br>
            <a:r>
              <a:rPr lang="uk-UA" sz="4000" b="1" dirty="0" smtClean="0"/>
              <a:t> (2012р.)</a:t>
            </a:r>
            <a:endParaRPr lang="ru-RU" sz="40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785918" y="4857760"/>
            <a:ext cx="6429420" cy="1714512"/>
            <a:chOff x="261917" y="2844006"/>
            <a:chExt cx="5548334" cy="12180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85747" y="2844006"/>
              <a:ext cx="5524504" cy="12180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261917" y="2844006"/>
              <a:ext cx="5524504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kern="1200" dirty="0" smtClean="0">
                  <a:solidFill>
                    <a:schemeClr val="tx1"/>
                  </a:solidFill>
                </a:rPr>
                <a:t>ДИТЯЧИЙ МАЙДАНЧИК(кошти сільської ради (придбання гойдалок) – 7 800 грн., кошти громади – 2 000 грн., районний конкурс проектів розвитку територіальних громад (придбання гойдалок )– 5 000 грн., роботи виконували батьки)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 descr="C:\Users\Admin\Desktop\IMG_20151107_135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357454" cy="3349232"/>
          </a:xfrm>
          <a:prstGeom prst="rect">
            <a:avLst/>
          </a:prstGeom>
          <a:noFill/>
        </p:spPr>
      </p:pic>
      <p:pic>
        <p:nvPicPr>
          <p:cNvPr id="4099" name="Picture 3" descr="C:\Users\Admin\Desktop\IMG_20151107_135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71612"/>
            <a:ext cx="3218601" cy="3357586"/>
          </a:xfrm>
          <a:prstGeom prst="rect">
            <a:avLst/>
          </a:prstGeom>
          <a:noFill/>
        </p:spPr>
      </p:pic>
      <p:pic>
        <p:nvPicPr>
          <p:cNvPr id="4100" name="Picture 4" descr="C:\Users\Admin\Desktop\IMG_20151107_140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258605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uk-UA" sz="4000" b="1" dirty="0" smtClean="0"/>
              <a:t>РЕЗУЛЬТАТИ РОБОТИ (2013 р.)</a:t>
            </a:r>
            <a:endParaRPr lang="ru-RU" sz="40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5852" y="1928802"/>
            <a:ext cx="2579244" cy="1919228"/>
            <a:chOff x="427" y="805357"/>
            <a:chExt cx="2579244" cy="19192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27" y="805357"/>
              <a:ext cx="2579244" cy="1919228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27" y="805357"/>
              <a:ext cx="2579244" cy="1919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571868" y="2857496"/>
            <a:ext cx="2071702" cy="2232498"/>
            <a:chOff x="2738746" y="648722"/>
            <a:chExt cx="1590751" cy="223249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738746" y="648722"/>
              <a:ext cx="1590751" cy="2232498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738746" y="648722"/>
              <a:ext cx="1590751" cy="2232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429256" y="1643050"/>
            <a:ext cx="3214710" cy="2334938"/>
            <a:chOff x="4488573" y="740378"/>
            <a:chExt cx="2940551" cy="204918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488573" y="740378"/>
              <a:ext cx="2940551" cy="2049186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4488573" y="740378"/>
              <a:ext cx="2940551" cy="2049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sp>
        <p:nvSpPr>
          <p:cNvPr id="13" name="Горизонтальный свиток 12"/>
          <p:cNvSpPr/>
          <p:nvPr/>
        </p:nvSpPr>
        <p:spPr>
          <a:xfrm>
            <a:off x="1714480" y="4929198"/>
            <a:ext cx="7000924" cy="178595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Відремонтований сільський стадіон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(кошти сільської ради – 2тис. грн.., кошти громади – 2тис. грн., районний конкурс проектів розвитку територіальних громад (придбання гойдалок )– 5 000 грн. )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636"/>
            <a:ext cx="7000924" cy="1428760"/>
          </a:xfrm>
        </p:spPr>
        <p:txBody>
          <a:bodyPr>
            <a:normAutofit fontScale="90000"/>
          </a:bodyPr>
          <a:lstStyle/>
          <a:p>
            <a:pPr lvl="0"/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>Тренажерний зал ремонтні роботи приміщення під тренажерний зал – працівники школи, батьки, громада. Кошти громади – 2 000 грн., кошти сільської ради – 8 000 грн., обласний конкурс проектів розвитку територіальних громад  33 800 грн.)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714348" y="428604"/>
            <a:ext cx="8229600" cy="1143008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РЕЗУЛЬТАТИ РОБОТИ (2014 р.)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Admin\Desktop\Новая папка (2)\IMG_20151107_135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786214" cy="2286016"/>
          </a:xfrm>
          <a:prstGeom prst="rect">
            <a:avLst/>
          </a:prstGeom>
          <a:noFill/>
        </p:spPr>
      </p:pic>
      <p:pic>
        <p:nvPicPr>
          <p:cNvPr id="13" name="Picture 3" descr="C:\Users\Admin\Desktop\Новая папка (2)\IMG_20151107_135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496"/>
            <a:ext cx="3600772" cy="2085859"/>
          </a:xfrm>
          <a:prstGeom prst="rect">
            <a:avLst/>
          </a:prstGeom>
          <a:noFill/>
        </p:spPr>
      </p:pic>
      <p:pic>
        <p:nvPicPr>
          <p:cNvPr id="1028" name="Picture 4" descr="C:\Users\Admin\Desktop\Новая папка (2)\IMG_20151107_135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357298"/>
            <a:ext cx="335758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dmin\Desktop\Новая папка\фото\1\P110075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4038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uk-UA" sz="4000" b="1" dirty="0" smtClean="0"/>
              <a:t>РЕЗУЛЬТАТИ РОБОТИ (2015 р.)</a:t>
            </a:r>
            <a:endParaRPr lang="ru-RU" sz="4000" b="1" dirty="0"/>
          </a:p>
        </p:txBody>
      </p:sp>
      <p:pic>
        <p:nvPicPr>
          <p:cNvPr id="2050" name="Picture 2" descr="C:\Users\Admin\Desktop\IMG_20151107_1358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57298"/>
            <a:ext cx="403860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IMG_20151107_1409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4038600" cy="4357718"/>
          </a:xfrm>
          <a:prstGeom prst="rect">
            <a:avLst/>
          </a:prstGeom>
          <a:noFill/>
        </p:spPr>
      </p:pic>
      <p:pic>
        <p:nvPicPr>
          <p:cNvPr id="3075" name="Picture 3" descr="C:\Users\Admin\Desktop\IMG_20151107_140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57298"/>
            <a:ext cx="40386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C0000"/>
                </a:solidFill>
              </a:rPr>
              <a:t/>
            </a:r>
            <a:br>
              <a:rPr lang="uk-UA" b="1" dirty="0" smtClean="0">
                <a:solidFill>
                  <a:srgbClr val="CC0000"/>
                </a:solidFill>
              </a:rPr>
            </a:br>
            <a:r>
              <a:rPr lang="uk-UA" b="1" dirty="0" smtClean="0">
                <a:solidFill>
                  <a:srgbClr val="CC0000"/>
                </a:solidFill>
                <a:latin typeface="+mn-lt"/>
              </a:rPr>
              <a:t>В майбутньому слід звернути увагу на такі напрямки роботи:</a:t>
            </a:r>
            <a:br>
              <a:rPr lang="uk-UA" b="1" dirty="0" smtClean="0">
                <a:solidFill>
                  <a:srgbClr val="CC0000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7758138" cy="38401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uk-UA" dirty="0" smtClean="0"/>
              <a:t>- розширення спектру послуг, які школа може надавати громаді;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dirty="0" smtClean="0"/>
              <a:t>- вжити заходів для поширення волонтерського руху серед батьків, в тому числі з метою організації освітніх чи культурних програм для членів громади.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85786" y="500042"/>
          <a:ext cx="792961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73827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+mn-lt"/>
              </a:rPr>
              <a:t>МЕТА ПРОЕКТУ:</a:t>
            </a: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r>
              <a:rPr lang="ru-RU" sz="3100" dirty="0" err="1" smtClean="0">
                <a:latin typeface="+mn-lt"/>
              </a:rPr>
              <a:t>Формування</a:t>
            </a:r>
            <a:r>
              <a:rPr lang="ru-RU" sz="3100" dirty="0" smtClean="0">
                <a:latin typeface="+mn-lt"/>
              </a:rPr>
              <a:t> здорового </a:t>
            </a:r>
            <a:r>
              <a:rPr lang="ru-RU" sz="3100" dirty="0" err="1" smtClean="0">
                <a:latin typeface="+mn-lt"/>
              </a:rPr>
              <a:t>спо</a:t>
            </a:r>
            <a:r>
              <a:rPr lang="uk-UA" sz="3100" dirty="0" smtClean="0">
                <a:latin typeface="+mn-lt"/>
              </a:rPr>
              <a:t>с</a:t>
            </a:r>
            <a:r>
              <a:rPr lang="ru-RU" sz="3100" dirty="0" err="1" smtClean="0">
                <a:latin typeface="+mn-lt"/>
              </a:rPr>
              <a:t>обу</a:t>
            </a:r>
            <a:r>
              <a:rPr lang="ru-RU" sz="3100" dirty="0" smtClean="0">
                <a:latin typeface="+mn-lt"/>
              </a:rPr>
              <a:t> </a:t>
            </a:r>
            <a:r>
              <a:rPr lang="ru-RU" sz="3100" dirty="0" err="1" smtClean="0">
                <a:latin typeface="+mn-lt"/>
              </a:rPr>
              <a:t>життя</a:t>
            </a:r>
            <a:r>
              <a:rPr lang="uk-UA" sz="3100" dirty="0" smtClean="0">
                <a:latin typeface="+mn-lt"/>
              </a:rPr>
              <a:t>, залучення до занять фізичною культурою та спортом усіх категорій населення, створення у навчальному закладі умов для розвитку </a:t>
            </a:r>
            <a:r>
              <a:rPr lang="uk-UA" sz="3100" dirty="0" err="1" smtClean="0">
                <a:latin typeface="+mn-lt"/>
              </a:rPr>
              <a:t>фізкультурно-</a:t>
            </a:r>
            <a:r>
              <a:rPr lang="uk-UA" sz="3100" dirty="0" smtClean="0">
                <a:latin typeface="+mn-lt"/>
              </a:rPr>
              <a:t> спортивного руху серед учнівської молоді та громади села шляхом заміни вікон та часткового ремонту спортивного залу у </a:t>
            </a:r>
            <a:r>
              <a:rPr lang="uk-UA" sz="3100" dirty="0" err="1" smtClean="0">
                <a:latin typeface="+mn-lt"/>
              </a:rPr>
              <a:t>Сатиївській</a:t>
            </a:r>
            <a:r>
              <a:rPr lang="uk-UA" sz="3100" dirty="0" smtClean="0">
                <a:latin typeface="+mn-lt"/>
              </a:rPr>
              <a:t> ЗОШ І – ІІІ ступенів </a:t>
            </a:r>
            <a:r>
              <a:rPr lang="uk-UA" sz="3100" dirty="0" err="1" smtClean="0">
                <a:latin typeface="+mn-lt"/>
              </a:rPr>
              <a:t>Дубенської</a:t>
            </a:r>
            <a:r>
              <a:rPr lang="uk-UA" sz="3100" dirty="0" smtClean="0">
                <a:latin typeface="+mn-lt"/>
              </a:rPr>
              <a:t> районної ради Рівненської області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endParaRPr lang="ru-RU" sz="31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3841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+mn-lt"/>
              </a:rPr>
              <a:t>Цілі проекту: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>створення сучасних умов для занять фізкультурою і спортом на території села, організація дозвілля населення територіальної громади, в особливості школярів та молоді;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>розширення можливостей спортивно-оздоровчого характеру для всіх зацікавлених сторін через впровадження спортивних гуртків, секцій, клубів;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>об’єднання зусиль школи щодо розвитку фізичної культури спільно з  органами виконавчої влади, органами місцевого самоврядування, громадою села;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sz="2200" b="1" dirty="0" smtClean="0">
                <a:latin typeface="+mn-lt"/>
              </a:rPr>
              <a:t>Зв’язок з місцевою програмою розвитку освіти у частині розвитку громадсько-активних шкіл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8596" y="1428720"/>
            <a:ext cx="7643866" cy="4714924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Напрямок «Здоров’я та безпека», зафіксований як пріоритетний в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«Комплексній програмі розвитку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Сатиївської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загальноосвітньої школи   І-ІІІ ступенів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Дубенської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районної ради на 2012-2017 роки»,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яка в свою чергу корелюється з пріоритетами розвитку здоров’я учнів. В  районній програмі економічного і соціального розвитку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Дубенського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 на 2015 рік у розділі 4.2. «Освіта»,  передбачено кошти на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співфінансування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ремонт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(заміну віконних та дверних блоків) в спортивний зал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Сатиївської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загальноосвітньої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+mn-lt"/>
              </a:rPr>
              <a:t>Партнери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97709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785794"/>
          <a:ext cx="850112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00166" y="357166"/>
            <a:ext cx="700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Короткотривалі результати: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762776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 flipH="1">
            <a:off x="1982784" y="214290"/>
            <a:ext cx="616111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Довготривалі результати: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57224" y="928670"/>
          <a:ext cx="828677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458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Сатиївська загальносвітня школа І – ІІІ ступенів Дубенської районної ради Рівненської області</vt:lpstr>
      <vt:lpstr>Слайд 2</vt:lpstr>
      <vt:lpstr>МЕТА ПРОЕКТУ: Формування здорового способу життя, залучення до занять фізичною культурою та спортом усіх категорій населення, створення у навчальному закладі умов для розвитку фізкультурно- спортивного руху серед учнівської молоді та громади села шляхом заміни вікон та часткового ремонту спортивного залу у Сатиївській ЗОШ І – ІІІ ступенів Дубенської районної ради Рівненської області </vt:lpstr>
      <vt:lpstr>Цілі проекту: створення сучасних умов для занять фізкультурою і спортом на території села, організація дозвілля населення територіальної громади, в особливості школярів та молоді; розширення можливостей спортивно-оздоровчого характеру для всіх зацікавлених сторін через впровадження спортивних гуртків, секцій, клубів; об’єднання зусиль школи щодо розвитку фізичної культури спільно з  органами виконавчої влади, органами місцевого самоврядування, громадою села; </vt:lpstr>
      <vt:lpstr>Зв’язок з місцевою програмою розвитку освіти у частині розвитку громадсько-активних шкіл</vt:lpstr>
      <vt:lpstr>Партнери</vt:lpstr>
      <vt:lpstr>Слайд 7</vt:lpstr>
      <vt:lpstr>Слайд 8</vt:lpstr>
      <vt:lpstr>Слайд 9</vt:lpstr>
      <vt:lpstr>Слайд 10</vt:lpstr>
      <vt:lpstr>  </vt:lpstr>
      <vt:lpstr>РЕЗУЛЬТАТИ РОБОТИ  (2012р.)</vt:lpstr>
      <vt:lpstr>РЕЗУЛЬТАТИ РОБОТИ (2013 р.)</vt:lpstr>
      <vt:lpstr>  Тренажерний зал ремонтні роботи приміщення під тренажерний зал – працівники школи, батьки, громада. Кошти громади – 2 000 грн., кошти сільської ради – 8 000 грн., обласний конкурс проектів розвитку територіальних громад  33 800 грн.) </vt:lpstr>
      <vt:lpstr>РЕЗУЛЬТАТИ РОБОТИ (2015 р.)</vt:lpstr>
      <vt:lpstr>Слайд 16</vt:lpstr>
      <vt:lpstr> В майбутньому слід звернути увагу на такі напрямки роботи: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43</cp:revision>
  <dcterms:created xsi:type="dcterms:W3CDTF">2013-07-29T17:42:42Z</dcterms:created>
  <dcterms:modified xsi:type="dcterms:W3CDTF">2015-11-09T12:57:00Z</dcterms:modified>
</cp:coreProperties>
</file>